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86" d="100"/>
          <a:sy n="86" d="100"/>
        </p:scale>
        <p:origin x="47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1.xml"/><Relationship Id="rId10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2C9336-9B11-46DA-B277-84AFC456F5A8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E7A9F41-510C-46AE-AAC4-775BAF616203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Total trade deficit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£13.0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£4.6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FCFE4407-AD36-4C86-A8AF-15DD5E0CBB06}" type="parTrans" cxnId="{2C7991B7-7B30-4623-B0A6-F7D1FA388E79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34A9B5BA-00A6-4094-BF3A-DC81D912C227}" type="sibTrans" cxnId="{2C7991B7-7B30-4623-B0A6-F7D1FA388E79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725ADD89-0255-457D-AF31-65A09EA8554D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Trade in goods deficit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£12.5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£28.4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E45BBE6-F9DB-4F2D-89EA-935CF76EEAD3}" type="parTrans" cxnId="{1285A38D-0086-4C6C-81E3-33D64C9A6C00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EC11DB47-79C8-4CDA-9A34-ADC52B791ED9}" type="sibTrans" cxnId="{1285A38D-0086-4C6C-81E3-33D64C9A6C00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C2B3223B-887A-4C82-B051-CF2C5D531AC6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Goods exports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£3.3 billion (3.8%)</a:t>
          </a: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£90.4 billion</a:t>
          </a:r>
        </a:p>
      </dgm:t>
    </dgm:pt>
    <dgm:pt modelId="{E6D48235-4BA0-498C-B7F3-1A6B5414EA49}" type="parTrans" cxnId="{0D8476B6-3AB1-4FAE-A248-B82226BF693A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CC39533B-B31C-4826-9DDC-7AFE63EF1E7D}" type="sibTrans" cxnId="{0D8476B6-3AB1-4FAE-A248-B82226BF693A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DF6D7B8F-4082-479E-8CFB-9DD91C5D1BDA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Goods imports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£9.2 billion (7.2%)</a:t>
          </a: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£118.8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B09A810-6E1A-4323-965F-9CF1FAA83064}" type="parTrans" cxnId="{DCEB2181-0A90-44B0-B82C-0A38E2B8766A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18B39CE7-9799-4AEE-AD34-21399A4DD49C}" type="sibTrans" cxnId="{DCEB2181-0A90-44B0-B82C-0A38E2B8766A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F200E637-BADC-4EF4-A6E6-171642D87487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Trade in services surplus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£0.5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£23.8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1328EC71-805A-4CF6-BDD6-C75A77ED3B8D}" type="parTrans" cxnId="{4D413660-8421-4DED-9AB0-D0933AF1BBA0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782D557F-F4D5-45F8-B467-12978BDB6EB5}" type="sibTrans" cxnId="{4D413660-8421-4DED-9AB0-D0933AF1BBA0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92361FA9-3E79-46FD-9C04-9028DD8AA709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Services exports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£0.9 billion (1.3%)</a:t>
          </a: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£73.5billion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652E8370-1902-4527-A9D3-0217E9916EDA}" type="parTrans" cxnId="{A1D59071-58B2-4065-95B2-3082CAA5D745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4AE26796-0DBA-401E-AFA9-CB9E2C9D0279}" type="sibTrans" cxnId="{A1D59071-58B2-4065-95B2-3082CAA5D745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428124FF-CF37-43B8-90F9-1CAF878C78BA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Services imports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£0.4 billion </a:t>
          </a:r>
          <a:r>
            <a:rPr lang="en-GB" sz="1400">
              <a:solidFill>
                <a:schemeClr val="tx1">
                  <a:lumMod val="75000"/>
                  <a:lumOff val="25000"/>
                </a:schemeClr>
              </a:solidFill>
            </a:rPr>
            <a:t>(0.8%)</a:t>
          </a:r>
          <a:endParaRPr lang="en-GB" sz="1400" dirty="0">
            <a:solidFill>
              <a:schemeClr val="tx1">
                <a:lumMod val="75000"/>
                <a:lumOff val="25000"/>
              </a:schemeClr>
            </a:solidFill>
            <a:highlight>
              <a:srgbClr val="FFFF00"/>
            </a:highlight>
          </a:endParaRP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£49.7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CDFF236-9261-4AA5-8E9A-2B2A88F71E15}" type="sibTrans" cxnId="{BE43F245-C1E9-46A6-AFAE-BF0A3AE05F16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F358C329-A4F7-4BF7-8540-090D89516722}" type="parTrans" cxnId="{BE43F245-C1E9-46A6-AFAE-BF0A3AE05F16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D1B50C6E-861E-41A2-A9E7-04FFB6F326E0}" type="pres">
      <dgm:prSet presAssocID="{4F2C9336-9B11-46DA-B277-84AFC456F5A8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CA5EE1B3-69AF-4888-9C67-80CDC3B0B3B1}" type="pres">
      <dgm:prSet presAssocID="{4F2C9336-9B11-46DA-B277-84AFC456F5A8}" presName="hierFlow" presStyleCnt="0"/>
      <dgm:spPr/>
    </dgm:pt>
    <dgm:pt modelId="{EF6D3887-B700-45D4-B10D-4FF81947AEF4}" type="pres">
      <dgm:prSet presAssocID="{4F2C9336-9B11-46DA-B277-84AFC456F5A8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533E5CD4-21C9-46B6-8D5D-96A9D3821136}" type="pres">
      <dgm:prSet presAssocID="{FE7A9F41-510C-46AE-AAC4-775BAF616203}" presName="Name14" presStyleCnt="0"/>
      <dgm:spPr/>
    </dgm:pt>
    <dgm:pt modelId="{E14754A8-0C13-4548-B4B0-98B59002BB38}" type="pres">
      <dgm:prSet presAssocID="{FE7A9F41-510C-46AE-AAC4-775BAF616203}" presName="level1Shape" presStyleLbl="node0" presStyleIdx="0" presStyleCnt="1" custScaleX="387902" custScaleY="263773" custLinFactNeighborX="563">
        <dgm:presLayoutVars>
          <dgm:chPref val="3"/>
        </dgm:presLayoutVars>
      </dgm:prSet>
      <dgm:spPr/>
    </dgm:pt>
    <dgm:pt modelId="{AEB41BE9-ABA4-4798-9434-5AEF06C55733}" type="pres">
      <dgm:prSet presAssocID="{FE7A9F41-510C-46AE-AAC4-775BAF616203}" presName="hierChild2" presStyleCnt="0"/>
      <dgm:spPr/>
    </dgm:pt>
    <dgm:pt modelId="{E9F85C35-6F63-46B7-83E0-A5885AA379B7}" type="pres">
      <dgm:prSet presAssocID="{CE45BBE6-F9DB-4F2D-89EA-935CF76EEAD3}" presName="Name19" presStyleLbl="parChTrans1D2" presStyleIdx="0" presStyleCnt="2"/>
      <dgm:spPr/>
    </dgm:pt>
    <dgm:pt modelId="{F7435C6C-23DB-4AFD-B8B0-7ABBF96920A7}" type="pres">
      <dgm:prSet presAssocID="{725ADD89-0255-457D-AF31-65A09EA8554D}" presName="Name21" presStyleCnt="0"/>
      <dgm:spPr/>
    </dgm:pt>
    <dgm:pt modelId="{0D354863-6045-4271-9262-EA32661B681B}" type="pres">
      <dgm:prSet presAssocID="{725ADD89-0255-457D-AF31-65A09EA8554D}" presName="level2Shape" presStyleLbl="node2" presStyleIdx="0" presStyleCnt="2" custScaleX="359416" custScaleY="263773" custLinFactNeighborY="31807"/>
      <dgm:spPr/>
    </dgm:pt>
    <dgm:pt modelId="{AF148E57-8A48-4559-983B-E9E85D41702B}" type="pres">
      <dgm:prSet presAssocID="{725ADD89-0255-457D-AF31-65A09EA8554D}" presName="hierChild3" presStyleCnt="0"/>
      <dgm:spPr/>
    </dgm:pt>
    <dgm:pt modelId="{43384C15-D3CB-48AC-8369-EC41DFEE776F}" type="pres">
      <dgm:prSet presAssocID="{E6D48235-4BA0-498C-B7F3-1A6B5414EA49}" presName="Name19" presStyleLbl="parChTrans1D3" presStyleIdx="0" presStyleCnt="4"/>
      <dgm:spPr/>
    </dgm:pt>
    <dgm:pt modelId="{17F04F2F-DFDA-41BC-AD4E-48321B67E7FD}" type="pres">
      <dgm:prSet presAssocID="{C2B3223B-887A-4C82-B051-CF2C5D531AC6}" presName="Name21" presStyleCnt="0"/>
      <dgm:spPr/>
    </dgm:pt>
    <dgm:pt modelId="{6CE85403-F941-44F3-A4E2-1B6939D64D72}" type="pres">
      <dgm:prSet presAssocID="{C2B3223B-887A-4C82-B051-CF2C5D531AC6}" presName="level2Shape" presStyleLbl="node3" presStyleIdx="0" presStyleCnt="4" custScaleX="310473" custScaleY="263773" custLinFactNeighborY="52388"/>
      <dgm:spPr/>
    </dgm:pt>
    <dgm:pt modelId="{D648D061-4B21-44A0-99DD-C195C2304961}" type="pres">
      <dgm:prSet presAssocID="{C2B3223B-887A-4C82-B051-CF2C5D531AC6}" presName="hierChild3" presStyleCnt="0"/>
      <dgm:spPr/>
    </dgm:pt>
    <dgm:pt modelId="{900C0936-E3C1-4A95-853F-C18A9910A6DD}" type="pres">
      <dgm:prSet presAssocID="{CB09A810-6E1A-4323-965F-9CF1FAA83064}" presName="Name19" presStyleLbl="parChTrans1D3" presStyleIdx="1" presStyleCnt="4"/>
      <dgm:spPr/>
    </dgm:pt>
    <dgm:pt modelId="{24189597-0BD6-4C27-9EBD-899EA4DEE6D5}" type="pres">
      <dgm:prSet presAssocID="{DF6D7B8F-4082-479E-8CFB-9DD91C5D1BDA}" presName="Name21" presStyleCnt="0"/>
      <dgm:spPr/>
    </dgm:pt>
    <dgm:pt modelId="{5A8BA160-0F88-4E7B-B2FD-1BA3533BDE48}" type="pres">
      <dgm:prSet presAssocID="{DF6D7B8F-4082-479E-8CFB-9DD91C5D1BDA}" presName="level2Shape" presStyleLbl="node3" presStyleIdx="1" presStyleCnt="4" custScaleX="310473" custScaleY="263773" custLinFactNeighborY="52388"/>
      <dgm:spPr/>
    </dgm:pt>
    <dgm:pt modelId="{D07E4577-7B13-49A9-9590-F79D7F62C64D}" type="pres">
      <dgm:prSet presAssocID="{DF6D7B8F-4082-479E-8CFB-9DD91C5D1BDA}" presName="hierChild3" presStyleCnt="0"/>
      <dgm:spPr/>
    </dgm:pt>
    <dgm:pt modelId="{863E41C6-8AD8-4C5D-8DEA-2E3D6C421A29}" type="pres">
      <dgm:prSet presAssocID="{1328EC71-805A-4CF6-BDD6-C75A77ED3B8D}" presName="Name19" presStyleLbl="parChTrans1D2" presStyleIdx="1" presStyleCnt="2"/>
      <dgm:spPr/>
    </dgm:pt>
    <dgm:pt modelId="{E13901B1-198F-4BE0-993A-639689682939}" type="pres">
      <dgm:prSet presAssocID="{F200E637-BADC-4EF4-A6E6-171642D87487}" presName="Name21" presStyleCnt="0"/>
      <dgm:spPr/>
    </dgm:pt>
    <dgm:pt modelId="{C51A2955-256E-4F48-99CC-0008645F29C3}" type="pres">
      <dgm:prSet presAssocID="{F200E637-BADC-4EF4-A6E6-171642D87487}" presName="level2Shape" presStyleLbl="node2" presStyleIdx="1" presStyleCnt="2" custScaleX="359491" custScaleY="263773" custLinFactNeighborY="31807"/>
      <dgm:spPr/>
    </dgm:pt>
    <dgm:pt modelId="{D19B03FC-6FE9-4628-8298-E590612835C2}" type="pres">
      <dgm:prSet presAssocID="{F200E637-BADC-4EF4-A6E6-171642D87487}" presName="hierChild3" presStyleCnt="0"/>
      <dgm:spPr/>
    </dgm:pt>
    <dgm:pt modelId="{72384324-4ADB-44DB-8EEF-22D52D01013D}" type="pres">
      <dgm:prSet presAssocID="{652E8370-1902-4527-A9D3-0217E9916EDA}" presName="Name19" presStyleLbl="parChTrans1D3" presStyleIdx="2" presStyleCnt="4"/>
      <dgm:spPr/>
    </dgm:pt>
    <dgm:pt modelId="{0D518EE3-806F-4E6F-B156-FC203EE81DF0}" type="pres">
      <dgm:prSet presAssocID="{92361FA9-3E79-46FD-9C04-9028DD8AA709}" presName="Name21" presStyleCnt="0"/>
      <dgm:spPr/>
    </dgm:pt>
    <dgm:pt modelId="{ED6DF5F4-2C1E-473D-9373-ADE3AABEBCDF}" type="pres">
      <dgm:prSet presAssocID="{92361FA9-3E79-46FD-9C04-9028DD8AA709}" presName="level2Shape" presStyleLbl="node3" presStyleIdx="2" presStyleCnt="4" custScaleX="310473" custScaleY="263773" custLinFactNeighborY="52388"/>
      <dgm:spPr/>
    </dgm:pt>
    <dgm:pt modelId="{F2808A3A-76EE-417F-97D0-B6A1B8C0F67D}" type="pres">
      <dgm:prSet presAssocID="{92361FA9-3E79-46FD-9C04-9028DD8AA709}" presName="hierChild3" presStyleCnt="0"/>
      <dgm:spPr/>
    </dgm:pt>
    <dgm:pt modelId="{FD8B81DB-7427-46CF-8A21-02A335722E2B}" type="pres">
      <dgm:prSet presAssocID="{F358C329-A4F7-4BF7-8540-090D89516722}" presName="Name19" presStyleLbl="parChTrans1D3" presStyleIdx="3" presStyleCnt="4"/>
      <dgm:spPr/>
    </dgm:pt>
    <dgm:pt modelId="{C4D3D9A1-88CE-4EB5-B21D-A8FB5DFA49A4}" type="pres">
      <dgm:prSet presAssocID="{428124FF-CF37-43B8-90F9-1CAF878C78BA}" presName="Name21" presStyleCnt="0"/>
      <dgm:spPr/>
    </dgm:pt>
    <dgm:pt modelId="{E0297D93-2DFD-4445-B6A4-6F13323DBC60}" type="pres">
      <dgm:prSet presAssocID="{428124FF-CF37-43B8-90F9-1CAF878C78BA}" presName="level2Shape" presStyleLbl="node3" presStyleIdx="3" presStyleCnt="4" custScaleX="310473" custScaleY="263773" custLinFactNeighborY="52388"/>
      <dgm:spPr/>
    </dgm:pt>
    <dgm:pt modelId="{C0EC1475-927D-4AF9-959D-15C6A5C64EC8}" type="pres">
      <dgm:prSet presAssocID="{428124FF-CF37-43B8-90F9-1CAF878C78BA}" presName="hierChild3" presStyleCnt="0"/>
      <dgm:spPr/>
    </dgm:pt>
    <dgm:pt modelId="{C2C61B9C-9E0D-4C7D-B996-5CC1B1A8D4CF}" type="pres">
      <dgm:prSet presAssocID="{4F2C9336-9B11-46DA-B277-84AFC456F5A8}" presName="bgShapesFlow" presStyleCnt="0"/>
      <dgm:spPr/>
    </dgm:pt>
  </dgm:ptLst>
  <dgm:cxnLst>
    <dgm:cxn modelId="{4E3F8912-5F4C-495D-9AFC-B04DB1075077}" type="presOf" srcId="{C2B3223B-887A-4C82-B051-CF2C5D531AC6}" destId="{6CE85403-F941-44F3-A4E2-1B6939D64D72}" srcOrd="0" destOrd="0" presId="urn:microsoft.com/office/officeart/2005/8/layout/hierarchy6"/>
    <dgm:cxn modelId="{C6FB802D-F5C0-46CA-8587-A9DB2EF5D723}" type="presOf" srcId="{DF6D7B8F-4082-479E-8CFB-9DD91C5D1BDA}" destId="{5A8BA160-0F88-4E7B-B2FD-1BA3533BDE48}" srcOrd="0" destOrd="0" presId="urn:microsoft.com/office/officeart/2005/8/layout/hierarchy6"/>
    <dgm:cxn modelId="{1F748B39-F905-4D39-8EF9-2FAE645E07DB}" type="presOf" srcId="{92361FA9-3E79-46FD-9C04-9028DD8AA709}" destId="{ED6DF5F4-2C1E-473D-9373-ADE3AABEBCDF}" srcOrd="0" destOrd="0" presId="urn:microsoft.com/office/officeart/2005/8/layout/hierarchy6"/>
    <dgm:cxn modelId="{16F7BC5B-62F6-4808-89A2-5EB9A898AAE8}" type="presOf" srcId="{FE7A9F41-510C-46AE-AAC4-775BAF616203}" destId="{E14754A8-0C13-4548-B4B0-98B59002BB38}" srcOrd="0" destOrd="0" presId="urn:microsoft.com/office/officeart/2005/8/layout/hierarchy6"/>
    <dgm:cxn modelId="{4D413660-8421-4DED-9AB0-D0933AF1BBA0}" srcId="{FE7A9F41-510C-46AE-AAC4-775BAF616203}" destId="{F200E637-BADC-4EF4-A6E6-171642D87487}" srcOrd="1" destOrd="0" parTransId="{1328EC71-805A-4CF6-BDD6-C75A77ED3B8D}" sibTransId="{782D557F-F4D5-45F8-B467-12978BDB6EB5}"/>
    <dgm:cxn modelId="{A6A8E144-3983-4C56-8C08-A79EBC1FFD19}" type="presOf" srcId="{E6D48235-4BA0-498C-B7F3-1A6B5414EA49}" destId="{43384C15-D3CB-48AC-8369-EC41DFEE776F}" srcOrd="0" destOrd="0" presId="urn:microsoft.com/office/officeart/2005/8/layout/hierarchy6"/>
    <dgm:cxn modelId="{BE43F245-C1E9-46A6-AFAE-BF0A3AE05F16}" srcId="{F200E637-BADC-4EF4-A6E6-171642D87487}" destId="{428124FF-CF37-43B8-90F9-1CAF878C78BA}" srcOrd="1" destOrd="0" parTransId="{F358C329-A4F7-4BF7-8540-090D89516722}" sibTransId="{CCDFF236-9261-4AA5-8E9A-2B2A88F71E15}"/>
    <dgm:cxn modelId="{45610D69-4214-4DD1-8388-ADD66398C2E0}" type="presOf" srcId="{725ADD89-0255-457D-AF31-65A09EA8554D}" destId="{0D354863-6045-4271-9262-EA32661B681B}" srcOrd="0" destOrd="0" presId="urn:microsoft.com/office/officeart/2005/8/layout/hierarchy6"/>
    <dgm:cxn modelId="{9D32CD6B-3E8C-4464-A51E-7EB87FC1C069}" type="presOf" srcId="{F358C329-A4F7-4BF7-8540-090D89516722}" destId="{FD8B81DB-7427-46CF-8A21-02A335722E2B}" srcOrd="0" destOrd="0" presId="urn:microsoft.com/office/officeart/2005/8/layout/hierarchy6"/>
    <dgm:cxn modelId="{250B3751-2C49-48EF-96EF-5BAC414042C1}" type="presOf" srcId="{428124FF-CF37-43B8-90F9-1CAF878C78BA}" destId="{E0297D93-2DFD-4445-B6A4-6F13323DBC60}" srcOrd="0" destOrd="0" presId="urn:microsoft.com/office/officeart/2005/8/layout/hierarchy6"/>
    <dgm:cxn modelId="{A1D59071-58B2-4065-95B2-3082CAA5D745}" srcId="{F200E637-BADC-4EF4-A6E6-171642D87487}" destId="{92361FA9-3E79-46FD-9C04-9028DD8AA709}" srcOrd="0" destOrd="0" parTransId="{652E8370-1902-4527-A9D3-0217E9916EDA}" sibTransId="{4AE26796-0DBA-401E-AFA9-CB9E2C9D0279}"/>
    <dgm:cxn modelId="{DCEB2181-0A90-44B0-B82C-0A38E2B8766A}" srcId="{725ADD89-0255-457D-AF31-65A09EA8554D}" destId="{DF6D7B8F-4082-479E-8CFB-9DD91C5D1BDA}" srcOrd="1" destOrd="0" parTransId="{CB09A810-6E1A-4323-965F-9CF1FAA83064}" sibTransId="{18B39CE7-9799-4AEE-AD34-21399A4DD49C}"/>
    <dgm:cxn modelId="{1285A38D-0086-4C6C-81E3-33D64C9A6C00}" srcId="{FE7A9F41-510C-46AE-AAC4-775BAF616203}" destId="{725ADD89-0255-457D-AF31-65A09EA8554D}" srcOrd="0" destOrd="0" parTransId="{CE45BBE6-F9DB-4F2D-89EA-935CF76EEAD3}" sibTransId="{EC11DB47-79C8-4CDA-9A34-ADC52B791ED9}"/>
    <dgm:cxn modelId="{A48A908E-52D2-4B3E-A62E-C631B4FDFF33}" type="presOf" srcId="{F200E637-BADC-4EF4-A6E6-171642D87487}" destId="{C51A2955-256E-4F48-99CC-0008645F29C3}" srcOrd="0" destOrd="0" presId="urn:microsoft.com/office/officeart/2005/8/layout/hierarchy6"/>
    <dgm:cxn modelId="{AAF72F8F-3ED4-4081-984E-E641DCC8B13B}" type="presOf" srcId="{4F2C9336-9B11-46DA-B277-84AFC456F5A8}" destId="{D1B50C6E-861E-41A2-A9E7-04FFB6F326E0}" srcOrd="0" destOrd="0" presId="urn:microsoft.com/office/officeart/2005/8/layout/hierarchy6"/>
    <dgm:cxn modelId="{546455B3-8002-4A31-AC90-E8173E1A0D66}" type="presOf" srcId="{652E8370-1902-4527-A9D3-0217E9916EDA}" destId="{72384324-4ADB-44DB-8EEF-22D52D01013D}" srcOrd="0" destOrd="0" presId="urn:microsoft.com/office/officeart/2005/8/layout/hierarchy6"/>
    <dgm:cxn modelId="{0D8476B6-3AB1-4FAE-A248-B82226BF693A}" srcId="{725ADD89-0255-457D-AF31-65A09EA8554D}" destId="{C2B3223B-887A-4C82-B051-CF2C5D531AC6}" srcOrd="0" destOrd="0" parTransId="{E6D48235-4BA0-498C-B7F3-1A6B5414EA49}" sibTransId="{CC39533B-B31C-4826-9DDC-7AFE63EF1E7D}"/>
    <dgm:cxn modelId="{2C7991B7-7B30-4623-B0A6-F7D1FA388E79}" srcId="{4F2C9336-9B11-46DA-B277-84AFC456F5A8}" destId="{FE7A9F41-510C-46AE-AAC4-775BAF616203}" srcOrd="0" destOrd="0" parTransId="{FCFE4407-AD36-4C86-A8AF-15DD5E0CBB06}" sibTransId="{34A9B5BA-00A6-4094-BF3A-DC81D912C227}"/>
    <dgm:cxn modelId="{07BADEC5-2DB5-4C58-BAF5-3EC0E60D86F5}" type="presOf" srcId="{1328EC71-805A-4CF6-BDD6-C75A77ED3B8D}" destId="{863E41C6-8AD8-4C5D-8DEA-2E3D6C421A29}" srcOrd="0" destOrd="0" presId="urn:microsoft.com/office/officeart/2005/8/layout/hierarchy6"/>
    <dgm:cxn modelId="{6C326CCD-0EDC-4C9C-996A-2EF4B2C0D770}" type="presOf" srcId="{CB09A810-6E1A-4323-965F-9CF1FAA83064}" destId="{900C0936-E3C1-4A95-853F-C18A9910A6DD}" srcOrd="0" destOrd="0" presId="urn:microsoft.com/office/officeart/2005/8/layout/hierarchy6"/>
    <dgm:cxn modelId="{F9B25CE8-3EA2-41EE-A8FB-A7F65480B8A9}" type="presOf" srcId="{CE45BBE6-F9DB-4F2D-89EA-935CF76EEAD3}" destId="{E9F85C35-6F63-46B7-83E0-A5885AA379B7}" srcOrd="0" destOrd="0" presId="urn:microsoft.com/office/officeart/2005/8/layout/hierarchy6"/>
    <dgm:cxn modelId="{0F6A1341-CC4A-40FF-B771-63C20940D0CD}" type="presParOf" srcId="{D1B50C6E-861E-41A2-A9E7-04FFB6F326E0}" destId="{CA5EE1B3-69AF-4888-9C67-80CDC3B0B3B1}" srcOrd="0" destOrd="0" presId="urn:microsoft.com/office/officeart/2005/8/layout/hierarchy6"/>
    <dgm:cxn modelId="{143889B8-75BA-477A-9FA0-DE13532706AC}" type="presParOf" srcId="{CA5EE1B3-69AF-4888-9C67-80CDC3B0B3B1}" destId="{EF6D3887-B700-45D4-B10D-4FF81947AEF4}" srcOrd="0" destOrd="0" presId="urn:microsoft.com/office/officeart/2005/8/layout/hierarchy6"/>
    <dgm:cxn modelId="{EB89E75B-D700-487E-BC6D-0FBEC9AEE91B}" type="presParOf" srcId="{EF6D3887-B700-45D4-B10D-4FF81947AEF4}" destId="{533E5CD4-21C9-46B6-8D5D-96A9D3821136}" srcOrd="0" destOrd="0" presId="urn:microsoft.com/office/officeart/2005/8/layout/hierarchy6"/>
    <dgm:cxn modelId="{78115C81-1A83-470C-9DEB-D87BA543A198}" type="presParOf" srcId="{533E5CD4-21C9-46B6-8D5D-96A9D3821136}" destId="{E14754A8-0C13-4548-B4B0-98B59002BB38}" srcOrd="0" destOrd="0" presId="urn:microsoft.com/office/officeart/2005/8/layout/hierarchy6"/>
    <dgm:cxn modelId="{B919DC14-ECB8-45EB-97E7-446FB66FA8FC}" type="presParOf" srcId="{533E5CD4-21C9-46B6-8D5D-96A9D3821136}" destId="{AEB41BE9-ABA4-4798-9434-5AEF06C55733}" srcOrd="1" destOrd="0" presId="urn:microsoft.com/office/officeart/2005/8/layout/hierarchy6"/>
    <dgm:cxn modelId="{1C06D948-3AAB-460A-8CA2-654391CB4134}" type="presParOf" srcId="{AEB41BE9-ABA4-4798-9434-5AEF06C55733}" destId="{E9F85C35-6F63-46B7-83E0-A5885AA379B7}" srcOrd="0" destOrd="0" presId="urn:microsoft.com/office/officeart/2005/8/layout/hierarchy6"/>
    <dgm:cxn modelId="{313EAB74-786E-4DAF-9891-B0C56BE4BCAA}" type="presParOf" srcId="{AEB41BE9-ABA4-4798-9434-5AEF06C55733}" destId="{F7435C6C-23DB-4AFD-B8B0-7ABBF96920A7}" srcOrd="1" destOrd="0" presId="urn:microsoft.com/office/officeart/2005/8/layout/hierarchy6"/>
    <dgm:cxn modelId="{208D79E2-1181-4EF3-8F10-B8AE17E11BFC}" type="presParOf" srcId="{F7435C6C-23DB-4AFD-B8B0-7ABBF96920A7}" destId="{0D354863-6045-4271-9262-EA32661B681B}" srcOrd="0" destOrd="0" presId="urn:microsoft.com/office/officeart/2005/8/layout/hierarchy6"/>
    <dgm:cxn modelId="{8DFA878D-C512-4480-929D-6F1C9E76080C}" type="presParOf" srcId="{F7435C6C-23DB-4AFD-B8B0-7ABBF96920A7}" destId="{AF148E57-8A48-4559-983B-E9E85D41702B}" srcOrd="1" destOrd="0" presId="urn:microsoft.com/office/officeart/2005/8/layout/hierarchy6"/>
    <dgm:cxn modelId="{6C16EBFE-F04F-4777-95B8-A341294557B5}" type="presParOf" srcId="{AF148E57-8A48-4559-983B-E9E85D41702B}" destId="{43384C15-D3CB-48AC-8369-EC41DFEE776F}" srcOrd="0" destOrd="0" presId="urn:microsoft.com/office/officeart/2005/8/layout/hierarchy6"/>
    <dgm:cxn modelId="{6D1F1CE1-E340-469D-B7B5-494877F43C8C}" type="presParOf" srcId="{AF148E57-8A48-4559-983B-E9E85D41702B}" destId="{17F04F2F-DFDA-41BC-AD4E-48321B67E7FD}" srcOrd="1" destOrd="0" presId="urn:microsoft.com/office/officeart/2005/8/layout/hierarchy6"/>
    <dgm:cxn modelId="{5BFF85A4-B4D3-4CB8-ABC8-C1922B065A63}" type="presParOf" srcId="{17F04F2F-DFDA-41BC-AD4E-48321B67E7FD}" destId="{6CE85403-F941-44F3-A4E2-1B6939D64D72}" srcOrd="0" destOrd="0" presId="urn:microsoft.com/office/officeart/2005/8/layout/hierarchy6"/>
    <dgm:cxn modelId="{8C41A17E-6FB0-4DD7-96E3-5E83427C930A}" type="presParOf" srcId="{17F04F2F-DFDA-41BC-AD4E-48321B67E7FD}" destId="{D648D061-4B21-44A0-99DD-C195C2304961}" srcOrd="1" destOrd="0" presId="urn:microsoft.com/office/officeart/2005/8/layout/hierarchy6"/>
    <dgm:cxn modelId="{C768EE4F-AB7B-443E-94D7-0D231BEE57B9}" type="presParOf" srcId="{AF148E57-8A48-4559-983B-E9E85D41702B}" destId="{900C0936-E3C1-4A95-853F-C18A9910A6DD}" srcOrd="2" destOrd="0" presId="urn:microsoft.com/office/officeart/2005/8/layout/hierarchy6"/>
    <dgm:cxn modelId="{25A59B71-B936-4591-89BA-72605B0F8FA3}" type="presParOf" srcId="{AF148E57-8A48-4559-983B-E9E85D41702B}" destId="{24189597-0BD6-4C27-9EBD-899EA4DEE6D5}" srcOrd="3" destOrd="0" presId="urn:microsoft.com/office/officeart/2005/8/layout/hierarchy6"/>
    <dgm:cxn modelId="{430F8A61-4D6E-48E0-9CDF-D17C49E65125}" type="presParOf" srcId="{24189597-0BD6-4C27-9EBD-899EA4DEE6D5}" destId="{5A8BA160-0F88-4E7B-B2FD-1BA3533BDE48}" srcOrd="0" destOrd="0" presId="urn:microsoft.com/office/officeart/2005/8/layout/hierarchy6"/>
    <dgm:cxn modelId="{5C7F9357-1C17-4D86-8B81-49A25B432738}" type="presParOf" srcId="{24189597-0BD6-4C27-9EBD-899EA4DEE6D5}" destId="{D07E4577-7B13-49A9-9590-F79D7F62C64D}" srcOrd="1" destOrd="0" presId="urn:microsoft.com/office/officeart/2005/8/layout/hierarchy6"/>
    <dgm:cxn modelId="{29FED6AF-DD2B-4E38-8554-0737506BAD64}" type="presParOf" srcId="{AEB41BE9-ABA4-4798-9434-5AEF06C55733}" destId="{863E41C6-8AD8-4C5D-8DEA-2E3D6C421A29}" srcOrd="2" destOrd="0" presId="urn:microsoft.com/office/officeart/2005/8/layout/hierarchy6"/>
    <dgm:cxn modelId="{8573E51C-1E85-485B-B98A-3D761048E112}" type="presParOf" srcId="{AEB41BE9-ABA4-4798-9434-5AEF06C55733}" destId="{E13901B1-198F-4BE0-993A-639689682939}" srcOrd="3" destOrd="0" presId="urn:microsoft.com/office/officeart/2005/8/layout/hierarchy6"/>
    <dgm:cxn modelId="{8DE8F53C-6F8F-4B29-BDDA-393B89E607FA}" type="presParOf" srcId="{E13901B1-198F-4BE0-993A-639689682939}" destId="{C51A2955-256E-4F48-99CC-0008645F29C3}" srcOrd="0" destOrd="0" presId="urn:microsoft.com/office/officeart/2005/8/layout/hierarchy6"/>
    <dgm:cxn modelId="{CBC92BE5-64F2-4E4C-A289-748AAC2BFBDF}" type="presParOf" srcId="{E13901B1-198F-4BE0-993A-639689682939}" destId="{D19B03FC-6FE9-4628-8298-E590612835C2}" srcOrd="1" destOrd="0" presId="urn:microsoft.com/office/officeart/2005/8/layout/hierarchy6"/>
    <dgm:cxn modelId="{4743563A-B0A5-4189-B893-47508777F042}" type="presParOf" srcId="{D19B03FC-6FE9-4628-8298-E590612835C2}" destId="{72384324-4ADB-44DB-8EEF-22D52D01013D}" srcOrd="0" destOrd="0" presId="urn:microsoft.com/office/officeart/2005/8/layout/hierarchy6"/>
    <dgm:cxn modelId="{1C421387-AD99-4BC4-BBCF-3A5DB48FB698}" type="presParOf" srcId="{D19B03FC-6FE9-4628-8298-E590612835C2}" destId="{0D518EE3-806F-4E6F-B156-FC203EE81DF0}" srcOrd="1" destOrd="0" presId="urn:microsoft.com/office/officeart/2005/8/layout/hierarchy6"/>
    <dgm:cxn modelId="{5CB1AA60-8E3C-4317-A799-56C8AE1B89AC}" type="presParOf" srcId="{0D518EE3-806F-4E6F-B156-FC203EE81DF0}" destId="{ED6DF5F4-2C1E-473D-9373-ADE3AABEBCDF}" srcOrd="0" destOrd="0" presId="urn:microsoft.com/office/officeart/2005/8/layout/hierarchy6"/>
    <dgm:cxn modelId="{BF5E16ED-4FC1-456F-8941-57C00BA1C4A0}" type="presParOf" srcId="{0D518EE3-806F-4E6F-B156-FC203EE81DF0}" destId="{F2808A3A-76EE-417F-97D0-B6A1B8C0F67D}" srcOrd="1" destOrd="0" presId="urn:microsoft.com/office/officeart/2005/8/layout/hierarchy6"/>
    <dgm:cxn modelId="{F3D43098-2DAE-4C48-B9E6-27E5B5AFBE3A}" type="presParOf" srcId="{D19B03FC-6FE9-4628-8298-E590612835C2}" destId="{FD8B81DB-7427-46CF-8A21-02A335722E2B}" srcOrd="2" destOrd="0" presId="urn:microsoft.com/office/officeart/2005/8/layout/hierarchy6"/>
    <dgm:cxn modelId="{73875575-EC80-4264-A2C9-CC364BFF6026}" type="presParOf" srcId="{D19B03FC-6FE9-4628-8298-E590612835C2}" destId="{C4D3D9A1-88CE-4EB5-B21D-A8FB5DFA49A4}" srcOrd="3" destOrd="0" presId="urn:microsoft.com/office/officeart/2005/8/layout/hierarchy6"/>
    <dgm:cxn modelId="{255D10BF-DB87-4F4D-9E2B-FEAEE5831CBB}" type="presParOf" srcId="{C4D3D9A1-88CE-4EB5-B21D-A8FB5DFA49A4}" destId="{E0297D93-2DFD-4445-B6A4-6F13323DBC60}" srcOrd="0" destOrd="0" presId="urn:microsoft.com/office/officeart/2005/8/layout/hierarchy6"/>
    <dgm:cxn modelId="{FE08C020-FB20-43AC-9273-B780D7886A91}" type="presParOf" srcId="{C4D3D9A1-88CE-4EB5-B21D-A8FB5DFA49A4}" destId="{C0EC1475-927D-4AF9-959D-15C6A5C64EC8}" srcOrd="1" destOrd="0" presId="urn:microsoft.com/office/officeart/2005/8/layout/hierarchy6"/>
    <dgm:cxn modelId="{FDBC79EB-9996-46DB-8292-50881AB1C8C6}" type="presParOf" srcId="{D1B50C6E-861E-41A2-A9E7-04FFB6F326E0}" destId="{C2C61B9C-9E0D-4C7D-B996-5CC1B1A8D4CF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4754A8-0C13-4548-B4B0-98B59002BB38}">
      <dsp:nvSpPr>
        <dsp:cNvPr id="0" name=""/>
        <dsp:cNvSpPr/>
      </dsp:nvSpPr>
      <dsp:spPr>
        <a:xfrm>
          <a:off x="3535928" y="957606"/>
          <a:ext cx="2901941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Total trade deficit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£13.0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£4.6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3574459" y="996137"/>
        <a:ext cx="2824879" cy="1238482"/>
      </dsp:txXfrm>
    </dsp:sp>
    <dsp:sp modelId="{E9F85C35-6F63-46B7-83E0-A5885AA379B7}">
      <dsp:nvSpPr>
        <dsp:cNvPr id="0" name=""/>
        <dsp:cNvSpPr/>
      </dsp:nvSpPr>
      <dsp:spPr>
        <a:xfrm>
          <a:off x="2435427" y="2273151"/>
          <a:ext cx="2551471" cy="358131"/>
        </a:xfrm>
        <a:custGeom>
          <a:avLst/>
          <a:gdLst/>
          <a:ahLst/>
          <a:cxnLst/>
          <a:rect l="0" t="0" r="0" b="0"/>
          <a:pathLst>
            <a:path>
              <a:moveTo>
                <a:pt x="2551471" y="0"/>
              </a:moveTo>
              <a:lnTo>
                <a:pt x="2551471" y="179065"/>
              </a:lnTo>
              <a:lnTo>
                <a:pt x="0" y="179065"/>
              </a:lnTo>
              <a:lnTo>
                <a:pt x="0" y="358131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354863-6045-4271-9262-EA32661B681B}">
      <dsp:nvSpPr>
        <dsp:cNvPr id="0" name=""/>
        <dsp:cNvSpPr/>
      </dsp:nvSpPr>
      <dsp:spPr>
        <a:xfrm>
          <a:off x="1091010" y="2631282"/>
          <a:ext cx="2688833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Trade in goods deficit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£12.5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£28.4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1129541" y="2669813"/>
        <a:ext cx="2611771" cy="1238482"/>
      </dsp:txXfrm>
    </dsp:sp>
    <dsp:sp modelId="{43384C15-D3CB-48AC-8369-EC41DFEE776F}">
      <dsp:nvSpPr>
        <dsp:cNvPr id="0" name=""/>
        <dsp:cNvSpPr/>
      </dsp:nvSpPr>
      <dsp:spPr>
        <a:xfrm>
          <a:off x="1161868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1273559" y="0"/>
              </a:moveTo>
              <a:lnTo>
                <a:pt x="1273559" y="151071"/>
              </a:lnTo>
              <a:lnTo>
                <a:pt x="0" y="151071"/>
              </a:lnTo>
              <a:lnTo>
                <a:pt x="0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E85403-F941-44F3-A4E2-1B6939D64D72}">
      <dsp:nvSpPr>
        <dsp:cNvPr id="0" name=""/>
        <dsp:cNvSpPr/>
      </dsp:nvSpPr>
      <dsp:spPr>
        <a:xfrm>
          <a:off x="525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Goods exports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£3.3 billion (3.8%)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£90.4 billion</a:t>
          </a:r>
        </a:p>
      </dsp:txBody>
      <dsp:txXfrm>
        <a:off x="39056" y="4287501"/>
        <a:ext cx="2245623" cy="1238482"/>
      </dsp:txXfrm>
    </dsp:sp>
    <dsp:sp modelId="{900C0936-E3C1-4A95-853F-C18A9910A6DD}">
      <dsp:nvSpPr>
        <dsp:cNvPr id="0" name=""/>
        <dsp:cNvSpPr/>
      </dsp:nvSpPr>
      <dsp:spPr>
        <a:xfrm>
          <a:off x="2435427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071"/>
              </a:lnTo>
              <a:lnTo>
                <a:pt x="1273559" y="151071"/>
              </a:lnTo>
              <a:lnTo>
                <a:pt x="1273559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8BA160-0F88-4E7B-B2FD-1BA3533BDE48}">
      <dsp:nvSpPr>
        <dsp:cNvPr id="0" name=""/>
        <dsp:cNvSpPr/>
      </dsp:nvSpPr>
      <dsp:spPr>
        <a:xfrm>
          <a:off x="2547644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Goods imports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£9.2 billion (7.2%)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£118.8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2586175" y="4287501"/>
        <a:ext cx="2245623" cy="1238482"/>
      </dsp:txXfrm>
    </dsp:sp>
    <dsp:sp modelId="{863E41C6-8AD8-4C5D-8DEA-2E3D6C421A29}">
      <dsp:nvSpPr>
        <dsp:cNvPr id="0" name=""/>
        <dsp:cNvSpPr/>
      </dsp:nvSpPr>
      <dsp:spPr>
        <a:xfrm>
          <a:off x="4986899" y="2273151"/>
          <a:ext cx="2542766" cy="3581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065"/>
              </a:lnTo>
              <a:lnTo>
                <a:pt x="2542766" y="179065"/>
              </a:lnTo>
              <a:lnTo>
                <a:pt x="2542766" y="358131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1A2955-256E-4F48-99CC-0008645F29C3}">
      <dsp:nvSpPr>
        <dsp:cNvPr id="0" name=""/>
        <dsp:cNvSpPr/>
      </dsp:nvSpPr>
      <dsp:spPr>
        <a:xfrm>
          <a:off x="6184968" y="2631282"/>
          <a:ext cx="268939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Trade in services surplus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£0.5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£23.8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6223499" y="2669813"/>
        <a:ext cx="2612333" cy="1238482"/>
      </dsp:txXfrm>
    </dsp:sp>
    <dsp:sp modelId="{72384324-4ADB-44DB-8EEF-22D52D01013D}">
      <dsp:nvSpPr>
        <dsp:cNvPr id="0" name=""/>
        <dsp:cNvSpPr/>
      </dsp:nvSpPr>
      <dsp:spPr>
        <a:xfrm>
          <a:off x="6256106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1273559" y="0"/>
              </a:moveTo>
              <a:lnTo>
                <a:pt x="1273559" y="151071"/>
              </a:lnTo>
              <a:lnTo>
                <a:pt x="0" y="151071"/>
              </a:lnTo>
              <a:lnTo>
                <a:pt x="0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6DF5F4-2C1E-473D-9373-ADE3AABEBCDF}">
      <dsp:nvSpPr>
        <dsp:cNvPr id="0" name=""/>
        <dsp:cNvSpPr/>
      </dsp:nvSpPr>
      <dsp:spPr>
        <a:xfrm>
          <a:off x="5094763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Services exports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£0.9 billion (1.3%)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£73.5billion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5133294" y="4287501"/>
        <a:ext cx="2245623" cy="1238482"/>
      </dsp:txXfrm>
    </dsp:sp>
    <dsp:sp modelId="{FD8B81DB-7427-46CF-8A21-02A335722E2B}">
      <dsp:nvSpPr>
        <dsp:cNvPr id="0" name=""/>
        <dsp:cNvSpPr/>
      </dsp:nvSpPr>
      <dsp:spPr>
        <a:xfrm>
          <a:off x="7529666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071"/>
              </a:lnTo>
              <a:lnTo>
                <a:pt x="1273559" y="151071"/>
              </a:lnTo>
              <a:lnTo>
                <a:pt x="1273559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297D93-2DFD-4445-B6A4-6F13323DBC60}">
      <dsp:nvSpPr>
        <dsp:cNvPr id="0" name=""/>
        <dsp:cNvSpPr/>
      </dsp:nvSpPr>
      <dsp:spPr>
        <a:xfrm>
          <a:off x="7641882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Services imports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£0.4 billion </a:t>
          </a:r>
          <a:r>
            <a:rPr lang="en-GB" sz="1400" kern="1200">
              <a:solidFill>
                <a:schemeClr val="tx1">
                  <a:lumMod val="75000"/>
                  <a:lumOff val="25000"/>
                </a:schemeClr>
              </a:solidFill>
            </a:rPr>
            <a:t>(0.8%)</a:t>
          </a:r>
          <a:endParaRPr lang="en-GB" sz="1400" kern="1200" dirty="0">
            <a:solidFill>
              <a:schemeClr val="tx1">
                <a:lumMod val="75000"/>
                <a:lumOff val="25000"/>
              </a:schemeClr>
            </a:solidFill>
            <a:highlight>
              <a:srgbClr val="FFFF00"/>
            </a:highlight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£49.7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7680413" y="4287501"/>
        <a:ext cx="2245623" cy="1238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49D9F-DCD7-4AC8-AD69-1439BDB09B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F0D6D1-D35E-44AC-BD0A-66467CFAD6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9C7875-4B4E-4100-9E70-4576D75B8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07/10/2019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DE8B33-1FD0-4563-8763-30BE16824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0BC80A-CC39-4858-AFF4-E8CBF1E30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965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D0B32E-659C-4E7E-BE90-1ADA4FDDF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DDB30C-2AC5-415A-A92D-C1AB5935F4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A93733-648F-4080-8DE3-85D9B69E8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07/10/2019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945E32-F5E7-419F-95D7-E95C281EA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E03AE6-8E66-4BFD-9017-DD4EF8D28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874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2427BE1-98F4-4E8E-A433-7268455139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3A1CEF-AF29-4C52-97B4-D81C39E610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4B066A-D413-4733-9E49-0B19021B3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07/10/2019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E93F62-5C17-4A00-83FA-C316965B9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B3CA08-DF36-42B6-8E5C-360595A5A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9074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7D352-9A73-43A0-A905-3B6DCCC2EB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6AACB4-A8C8-4253-BC3D-3F77264CB6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40FF42-AA78-4FF8-A389-1F23E5F0E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07/10/2019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53969A-CD59-4EDB-85C8-E879B0E5F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2BE3FC-E9B8-4D0F-B8C4-25534294E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7647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B6319-29C7-4E3C-A959-B70D765BB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8546E0-8135-42DE-A799-1C6909E324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D3748F-DC07-4D27-8C52-E6CB4625D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07/10/2019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E2296-7FFC-48C4-A41D-7D3FE3348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4E56DD-7ABE-4F4E-B213-AD7CC6938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58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3F306D-EBB6-402A-955C-668562006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78976E-4B67-46B4-9629-0A23F36035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14819E-95C4-42AC-AFD6-C1C636469D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3C7AD7-6FA8-4B56-839C-F486867B2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07/10/2019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2B1C01-78A8-4F13-AB1F-C8204160F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085ACF-EFE5-454D-86E7-8E17AA658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108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7CBE8-332E-45A4-B1B9-04EB7991F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0E06AD-A847-435F-BBB9-534EC1755E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CE716A-CCB7-4A7E-9C84-D969529282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AB71A7-11AA-4186-ACA6-F3D8573162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20122AC-527E-4B25-AD56-396A8CAFFD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83BB641-0ADE-4FEA-99DD-0BE14DA1E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07/10/2019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BC38FBE-690A-453C-9AF0-C7FE6841A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E6AE7EA-3FA3-4E99-83F3-38CD4B278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4596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FB381-C6D3-4785-A037-BE21BB7C0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411DEF-8F9C-47E3-8960-CF5CEE340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07/10/2019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8EA84B-6665-4117-8A76-EBA7BFAB9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4CB36B-ED97-4261-9C2B-674E14F05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966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04341B-AB21-416B-897B-2CD498083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07/10/2019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E83238-2A90-41DE-8BD1-344FE5096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3EDC92-C560-4CE2-87B0-DA50E89FF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4762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9A547-30B6-4BD6-8E6F-743731508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81EB7-502C-4CAE-9413-AA19693F18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FB11BE-C9E9-4774-9B2E-F375D900C4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42D9A5-E327-47C6-8165-4299F6CA6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07/10/2019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C380A5-9B04-42D0-8C13-7D9C781B7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DD64F9-B36E-4B10-9034-C5E3E9FC8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5157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888DD-81DA-4E11-BF29-830DF0A22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946952-CCEE-42FE-80B4-CD30B5F90D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DCC1A1-40B4-4788-ACC7-71A4EF7153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7E4C57-D631-4DFE-B622-EC1642E1E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07/10/2019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8461E1-3531-4B03-9F46-921C95833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12CE66-4402-4185-8519-08B2F0088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9401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546EC2-17BE-4DC8-9029-E4A2AB31E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417B9A-01BA-4783-B667-22B4EF3F38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8AE79F-1500-4526-8EF5-2B39285A85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FDDE03-A468-4560-BBC0-8821D67A345B}" type="datetimeFigureOut">
              <a:rPr lang="en-GB" smtClean="0"/>
              <a:t>07/10/2019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8A1A30-EF9E-418E-8B09-1519221FD5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6D8982-DF32-4E76-BE14-1E16BF4F21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2537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53C10797-5993-4F59-9BCC-2B0D587E2C8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13024108"/>
              </p:ext>
            </p:extLst>
          </p:nvPr>
        </p:nvGraphicFramePr>
        <p:xfrm>
          <a:off x="1371600" y="270588"/>
          <a:ext cx="9965094" cy="62608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Arrow: Down 4">
            <a:extLst>
              <a:ext uri="{FF2B5EF4-FFF2-40B4-BE49-F238E27FC236}">
                <a16:creationId xmlns:a16="http://schemas.microsoft.com/office/drawing/2014/main" id="{C4E7268F-A529-4C1D-9E81-2631EA6C615B}"/>
              </a:ext>
            </a:extLst>
          </p:cNvPr>
          <p:cNvSpPr/>
          <p:nvPr/>
        </p:nvSpPr>
        <p:spPr>
          <a:xfrm>
            <a:off x="5505474" y="1877181"/>
            <a:ext cx="307293" cy="278696"/>
          </a:xfrm>
          <a:prstGeom prst="downArrow">
            <a:avLst/>
          </a:prstGeom>
          <a:solidFill>
            <a:srgbClr val="66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8B83D70C-3636-4946-BB2E-CBC785016756}"/>
              </a:ext>
            </a:extLst>
          </p:cNvPr>
          <p:cNvSpPr/>
          <p:nvPr/>
        </p:nvSpPr>
        <p:spPr>
          <a:xfrm>
            <a:off x="2847329" y="3568761"/>
            <a:ext cx="307293" cy="278696"/>
          </a:xfrm>
          <a:prstGeom prst="downArrow">
            <a:avLst/>
          </a:prstGeom>
          <a:solidFill>
            <a:srgbClr val="66FF99"/>
          </a:solidFill>
          <a:ln>
            <a:solidFill>
              <a:srgbClr val="66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60296E12-13DE-4D03-A3E7-1799577010B9}"/>
              </a:ext>
            </a:extLst>
          </p:cNvPr>
          <p:cNvSpPr/>
          <p:nvPr/>
        </p:nvSpPr>
        <p:spPr>
          <a:xfrm rot="10800000">
            <a:off x="8041438" y="3568761"/>
            <a:ext cx="307293" cy="278696"/>
          </a:xfrm>
          <a:prstGeom prst="downArrow">
            <a:avLst/>
          </a:prstGeom>
          <a:solidFill>
            <a:srgbClr val="66FF99"/>
          </a:solidFill>
          <a:ln>
            <a:solidFill>
              <a:srgbClr val="66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0000"/>
              </a:solidFill>
              <a:highlight>
                <a:srgbClr val="FF0000"/>
              </a:highlight>
            </a:endParaRPr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B0495774-BC52-401B-BFD0-583B63A0D2C5}"/>
              </a:ext>
            </a:extLst>
          </p:cNvPr>
          <p:cNvSpPr/>
          <p:nvPr/>
        </p:nvSpPr>
        <p:spPr>
          <a:xfrm rot="10800000">
            <a:off x="6621530" y="5159481"/>
            <a:ext cx="307293" cy="278696"/>
          </a:xfrm>
          <a:prstGeom prst="downArrow">
            <a:avLst/>
          </a:prstGeom>
          <a:solidFill>
            <a:srgbClr val="66FF99"/>
          </a:solidFill>
          <a:ln>
            <a:solidFill>
              <a:srgbClr val="66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0000"/>
              </a:solidFill>
              <a:highlight>
                <a:srgbClr val="FF0000"/>
              </a:highlight>
            </a:endParaRPr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C5DAB404-A7D1-4E59-86E0-AD63F14D2F48}"/>
              </a:ext>
            </a:extLst>
          </p:cNvPr>
          <p:cNvSpPr/>
          <p:nvPr/>
        </p:nvSpPr>
        <p:spPr>
          <a:xfrm rot="10800000">
            <a:off x="9075389" y="5159481"/>
            <a:ext cx="307293" cy="278697"/>
          </a:xfrm>
          <a:prstGeom prst="downArrow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0000"/>
              </a:solidFill>
              <a:highlight>
                <a:srgbClr val="FF0000"/>
              </a:highlight>
            </a:endParaRPr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380DDFB2-BB1E-4E17-80EC-CC0C9E73E229}"/>
              </a:ext>
            </a:extLst>
          </p:cNvPr>
          <p:cNvSpPr/>
          <p:nvPr/>
        </p:nvSpPr>
        <p:spPr>
          <a:xfrm>
            <a:off x="4004004" y="5159482"/>
            <a:ext cx="307293" cy="278696"/>
          </a:xfrm>
          <a:prstGeom prst="downArrow">
            <a:avLst/>
          </a:prstGeom>
          <a:solidFill>
            <a:srgbClr val="66FF99"/>
          </a:solidFill>
          <a:ln>
            <a:solidFill>
              <a:srgbClr val="66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9B42D421-7C4F-4CAC-8225-B0F4F01D0266}"/>
              </a:ext>
            </a:extLst>
          </p:cNvPr>
          <p:cNvSpPr/>
          <p:nvPr/>
        </p:nvSpPr>
        <p:spPr>
          <a:xfrm rot="10800000">
            <a:off x="1468312" y="5159482"/>
            <a:ext cx="307293" cy="278696"/>
          </a:xfrm>
          <a:prstGeom prst="downArrow">
            <a:avLst/>
          </a:prstGeom>
          <a:solidFill>
            <a:srgbClr val="66FF99"/>
          </a:solidFill>
          <a:ln>
            <a:solidFill>
              <a:srgbClr val="66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0000"/>
              </a:solidFill>
              <a:highlight>
                <a:srgbClr val="FF0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845502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98349F32F0A264B89AE04F11081C4E9" ma:contentTypeVersion="0" ma:contentTypeDescription="Create a new document." ma:contentTypeScope="" ma:versionID="e161703936cec1efc47993d4fe103f9b">
  <xsd:schema xmlns:xsd="http://www.w3.org/2001/XMLSchema" xmlns:xs="http://www.w3.org/2001/XMLSchema" xmlns:p="http://schemas.microsoft.com/office/2006/metadata/properties" xmlns:ns2="0b3d0c8f-296c-473c-bd4d-16661331c73d" targetNamespace="http://schemas.microsoft.com/office/2006/metadata/properties" ma:root="true" ma:fieldsID="d37697daf790e16716fd16e7835dd963" ns2:_="">
    <xsd:import namespace="0b3d0c8f-296c-473c-bd4d-16661331c73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3d0c8f-296c-473c-bd4d-16661331c73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0b3d0c8f-296c-473c-bd4d-16661331c73d">YUQZ6C5JNMTS-1276806895-18</_dlc_DocId>
    <_dlc_DocIdUrl xmlns="0b3d0c8f-296c-473c-bd4d-16661331c73d">
      <Url>https://share.sp.ons.statistics.gov.uk/sites/MSDUKT/MSDUKTPub/_layouts/15/DocIdRedir.aspx?ID=YUQZ6C5JNMTS-1276806895-18</Url>
      <Description>YUQZ6C5JNMTS-1276806895-18</Description>
    </_dlc_DocIdUrl>
  </documentManagement>
</p:properties>
</file>

<file path=customXml/itemProps1.xml><?xml version="1.0" encoding="utf-8"?>
<ds:datastoreItem xmlns:ds="http://schemas.openxmlformats.org/officeDocument/2006/customXml" ds:itemID="{E5FC6850-1093-4947-B32D-ACFC70EC5F34}"/>
</file>

<file path=customXml/itemProps2.xml><?xml version="1.0" encoding="utf-8"?>
<ds:datastoreItem xmlns:ds="http://schemas.openxmlformats.org/officeDocument/2006/customXml" ds:itemID="{ACDD8AF1-DD4B-4D97-8E7A-7C2DD67F7684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9646C675-35AF-46F1-969E-C5FE474DF3AA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EDC31A07-95EF-483A-AA30-FCF1CD5AF7C1}">
  <ds:schemaRefs>
    <ds:schemaRef ds:uri="http://purl.org/dc/terms/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e119025e-219f-4f6d-a8df-f0038945e1e5"/>
    <ds:schemaRef ds:uri="http://schemas.microsoft.com/sharepoint/v4"/>
    <ds:schemaRef ds:uri="http://schemas.microsoft.com/office/infopath/2007/PartnerControls"/>
    <ds:schemaRef ds:uri="http://purl.org/dc/dcmitype/"/>
    <ds:schemaRef ds:uri="e14115de-03ae-49b5-af01-31035404c456"/>
    <ds:schemaRef ds:uri="http://schemas.microsoft.com/sharepoint/v3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79</Words>
  <Application>Microsoft Office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 1</dc:title>
  <dc:creator>Hussain, Nasir</dc:creator>
  <cp:lastModifiedBy>Homer, Megan</cp:lastModifiedBy>
  <cp:revision>3</cp:revision>
  <dcterms:created xsi:type="dcterms:W3CDTF">2019-10-03T08:39:15Z</dcterms:created>
  <dcterms:modified xsi:type="dcterms:W3CDTF">2019-10-07T15:05:02Z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0x010100B98349F32F0A264B89AE04F11081C4E9</vt:lpwstr>
  </property>
  <property fmtid="{D5CDD505-2E9C-101B-9397-08002B2CF9AE}" pid="3" name="_dlc_DocIdItemGuid">
    <vt:lpwstr>19a3b5a1-36e6-4095-b5fe-4ffb077e08fe</vt:lpwstr>
  </property>
  <property fmtid="{D5CDD505-2E9C-101B-9397-08002B2CF9AE}" pid="4" name="TaxKeyword">
    <vt:lpwstr/>
  </property>
</Properties>
</file>