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248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3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7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balance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£5.2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£1.7 billion (deficit)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£1.3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£23.8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£19.0 </a:t>
          </a:r>
          <a:r>
            <a:rPr lang="en-GB" sz="1400" dirty="0">
              <a:solidFill>
                <a:schemeClr val="tx1"/>
              </a:solidFill>
            </a:rPr>
            <a:t>billion (22.3%)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£66.3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£20.3 </a:t>
          </a:r>
          <a:r>
            <a:rPr lang="en-GB" sz="1400" dirty="0">
              <a:solidFill>
                <a:schemeClr val="tx1"/>
              </a:solidFill>
            </a:rPr>
            <a:t>billion (18.4%)</a:t>
          </a:r>
        </a:p>
        <a:p>
          <a:r>
            <a:rPr lang="en-US" sz="1400" b="0" dirty="0">
              <a:solidFill>
                <a:schemeClr val="tx1"/>
              </a:solidFill>
            </a:rPr>
            <a:t>to £90.1 billion</a:t>
          </a:r>
          <a:endParaRPr lang="en-US" sz="1400" b="1" dirty="0">
            <a:solidFill>
              <a:schemeClr val="tx1"/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£6.5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£22.1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kern="1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  <a:ea typeface="+mn-ea"/>
              <a:cs typeface="+mn-cs"/>
            </a:rPr>
            <a:t>Services exports</a:t>
          </a:r>
        </a:p>
        <a:p>
          <a:r>
            <a:rPr lang="en-GB" sz="1400" kern="1200" dirty="0">
              <a:solidFill>
                <a:schemeClr val="tx1"/>
              </a:solidFill>
            </a:rPr>
            <a:t>£28.7 billion (34.6%)</a:t>
          </a:r>
        </a:p>
        <a:p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£54.2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£22.2 </a:t>
          </a:r>
          <a:r>
            <a:rPr lang="en-GB" sz="1400" dirty="0">
              <a:solidFill>
                <a:schemeClr val="tx1"/>
              </a:solidFill>
            </a:rPr>
            <a:t>billion (41.0%)</a:t>
          </a:r>
          <a:endParaRPr lang="en-GB" sz="1400" dirty="0">
            <a:solidFill>
              <a:schemeClr val="tx1"/>
            </a:solidFill>
            <a:highlight>
              <a:srgbClr val="FFFF00"/>
            </a:highlight>
          </a:endParaRPr>
        </a:p>
        <a:p>
          <a:r>
            <a:rPr lang="en-US" sz="1400" b="0" dirty="0">
              <a:solidFill>
                <a:schemeClr val="tx1"/>
              </a:solidFill>
            </a:rPr>
            <a:t>to £32.0 billion</a:t>
          </a:r>
          <a:endParaRPr lang="en-US" sz="1400" b="1" dirty="0">
            <a:solidFill>
              <a:schemeClr val="tx1"/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balance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£5.2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£1.7 billion (deficit)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£1.3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£23.8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£19.0 </a:t>
          </a:r>
          <a:r>
            <a:rPr lang="en-GB" sz="1400" kern="1200" dirty="0">
              <a:solidFill>
                <a:schemeClr val="tx1"/>
              </a:solidFill>
            </a:rPr>
            <a:t>billion (22.3%)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£66.3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£20.3 </a:t>
          </a:r>
          <a:r>
            <a:rPr lang="en-GB" sz="1400" kern="1200" dirty="0">
              <a:solidFill>
                <a:schemeClr val="tx1"/>
              </a:solidFill>
            </a:rPr>
            <a:t>billion (18.4%)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to £90.1 billion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£6.5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£22.1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  <a:ea typeface="+mn-ea"/>
              <a:cs typeface="+mn-cs"/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/>
              </a:solidFill>
            </a:rPr>
            <a:t>£28.7 billion (34.6%)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£54.2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£22.2 </a:t>
          </a:r>
          <a:r>
            <a:rPr lang="en-GB" sz="1400" kern="1200" dirty="0">
              <a:solidFill>
                <a:schemeClr val="tx1"/>
              </a:solidFill>
            </a:rPr>
            <a:t>billion (41.0%)</a:t>
          </a:r>
          <a:endParaRPr lang="en-GB" sz="1400" kern="1200" dirty="0">
            <a:solidFill>
              <a:schemeClr val="tx1"/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to £32.0 billion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9D9F-DCD7-4AC8-AD69-1439BDB09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D6D1-D35E-44AC-BD0A-66467CFAD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C7875-4B4E-4100-9E70-4576D75B8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13/07/2020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E8B33-1FD0-4563-8763-30BE16824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BC80A-CC39-4858-AFF4-E8CBF1E30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96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0B32E-659C-4E7E-BE90-1ADA4FDDF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DDB30C-2AC5-415A-A92D-C1AB5935F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93733-648F-4080-8DE3-85D9B69E8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13/07/2020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45E32-F5E7-419F-95D7-E95C281EA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03AE6-8E66-4BFD-9017-DD4EF8D28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87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427BE1-98F4-4E8E-A433-726845513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A1CEF-AF29-4C52-97B4-D81C39E61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B066A-D413-4733-9E49-0B19021B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13/07/2020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93F62-5C17-4A00-83FA-C316965B9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3CA08-DF36-42B6-8E5C-360595A5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7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D352-9A73-43A0-A905-3B6DCCC2E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AACB4-A8C8-4253-BC3D-3F77264CB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0FF42-AA78-4FF8-A389-1F23E5F0E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13/07/2020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3969A-CD59-4EDB-85C8-E879B0E5F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BE3FC-E9B8-4D0F-B8C4-25534294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64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B6319-29C7-4E3C-A959-B70D765BB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546E0-8135-42DE-A799-1C6909E3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3748F-DC07-4D27-8C52-E6CB4625D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13/07/2020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E2296-7FFC-48C4-A41D-7D3FE3348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E56DD-7ABE-4F4E-B213-AD7CC693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F306D-EBB6-402A-955C-668562006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8976E-4B67-46B4-9629-0A23F36035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4819E-95C4-42AC-AFD6-C1C636469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C7AD7-6FA8-4B56-839C-F486867B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13/07/2020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B1C01-78A8-4F13-AB1F-C8204160F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085ACF-EFE5-454D-86E7-8E17AA65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10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BE8-332E-45A4-B1B9-04EB7991F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E06AD-A847-435F-BBB9-534EC1755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E716A-CCB7-4A7E-9C84-D96952928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AB71A7-11AA-4186-ACA6-F3D857316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0122AC-527E-4B25-AD56-396A8CAFF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3BB641-0ADE-4FEA-99DD-0BE14DA1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13/07/2020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C38FBE-690A-453C-9AF0-C7FE6841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6AE7EA-3FA3-4E99-83F3-38CD4B27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59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FB381-C6D3-4785-A037-BE21BB7C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11DEF-8F9C-47E3-8960-CF5CEE340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13/07/2020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EA84B-6665-4117-8A76-EBA7BFAB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4CB36B-ED97-4261-9C2B-674E14F05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6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4341B-AB21-416B-897B-2CD498083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13/07/2020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E83238-2A90-41DE-8BD1-344FE50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EDC92-C560-4CE2-87B0-DA50E89FF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6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9A547-30B6-4BD6-8E6F-743731508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81EB7-502C-4CAE-9413-AA19693F1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FB11BE-C9E9-4774-9B2E-F375D900C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2D9A5-E327-47C6-8165-4299F6CA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13/07/2020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380A5-9B04-42D0-8C13-7D9C781B7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D64F9-B36E-4B10-9034-C5E3E9FC8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157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888DD-81DA-4E11-BF29-830DF0A22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946952-CCEE-42FE-80B4-CD30B5F90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CC1A1-40B4-4788-ACC7-71A4EF715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E4C57-D631-4DFE-B622-EC1642E1E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13/07/2020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461E1-3531-4B03-9F46-921C9583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CE66-4402-4185-8519-08B2F008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40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546EC2-17BE-4DC8-9029-E4A2AB31E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17B9A-01BA-4783-B667-22B4EF3F3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AE79F-1500-4526-8EF5-2B39285A85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DDE03-A468-4560-BBC0-8821D67A345B}" type="datetimeFigureOut">
              <a:rPr lang="en-GB" smtClean="0"/>
              <a:t>13/07/2020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A1A30-EF9E-418E-8B09-1519221FD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8982-DF32-4E76-BE14-1E16BF4F2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53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2A915DA-E30D-430E-8560-0D19BC046AA7}"/>
              </a:ext>
            </a:extLst>
          </p:cNvPr>
          <p:cNvGrpSpPr/>
          <p:nvPr/>
        </p:nvGrpSpPr>
        <p:grpSpPr>
          <a:xfrm>
            <a:off x="1113453" y="67112"/>
            <a:ext cx="9965094" cy="6260841"/>
            <a:chOff x="1113453" y="0"/>
            <a:chExt cx="9965094" cy="626084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DB64620-3CF0-4E93-932F-A099CFBA630B}"/>
                </a:ext>
              </a:extLst>
            </p:cNvPr>
            <p:cNvGrpSpPr/>
            <p:nvPr/>
          </p:nvGrpSpPr>
          <p:grpSpPr>
            <a:xfrm>
              <a:off x="1113453" y="0"/>
              <a:ext cx="9965094" cy="6260841"/>
              <a:chOff x="1371600" y="298579"/>
              <a:chExt cx="9965094" cy="6260841"/>
            </a:xfrm>
          </p:grpSpPr>
          <p:graphicFrame>
            <p:nvGraphicFramePr>
              <p:cNvPr id="4" name="Diagram 3">
                <a:extLst>
                  <a:ext uri="{FF2B5EF4-FFF2-40B4-BE49-F238E27FC236}">
                    <a16:creationId xmlns:a16="http://schemas.microsoft.com/office/drawing/2014/main" id="{53C10797-5993-4F59-9BCC-2B0D587E2C8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654017105"/>
                  </p:ext>
                </p:extLst>
              </p:nvPr>
            </p:nvGraphicFramePr>
            <p:xfrm>
              <a:off x="1371600" y="298579"/>
              <a:ext cx="9965094" cy="626084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sp>
            <p:nvSpPr>
              <p:cNvPr id="5" name="Arrow: Down 4">
                <a:extLst>
                  <a:ext uri="{FF2B5EF4-FFF2-40B4-BE49-F238E27FC236}">
                    <a16:creationId xmlns:a16="http://schemas.microsoft.com/office/drawing/2014/main" id="{C4E7268F-A529-4C1D-9E81-2631EA6C615B}"/>
                  </a:ext>
                </a:extLst>
              </p:cNvPr>
              <p:cNvSpPr/>
              <p:nvPr/>
            </p:nvSpPr>
            <p:spPr>
              <a:xfrm>
                <a:off x="5248021" y="1905172"/>
                <a:ext cx="307293" cy="278696"/>
              </a:xfrm>
              <a:prstGeom prst="downArrow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303A620-C2DF-4C9B-82E1-FF3BD73E4122}"/>
                </a:ext>
              </a:extLst>
            </p:cNvPr>
            <p:cNvGrpSpPr/>
            <p:nvPr/>
          </p:nvGrpSpPr>
          <p:grpSpPr>
            <a:xfrm>
              <a:off x="1210165" y="3298173"/>
              <a:ext cx="7996202" cy="1869417"/>
              <a:chOff x="1210165" y="3298173"/>
              <a:chExt cx="7996202" cy="1869417"/>
            </a:xfrm>
          </p:grpSpPr>
          <p:sp>
            <p:nvSpPr>
              <p:cNvPr id="6" name="Arrow: Down 5">
                <a:extLst>
                  <a:ext uri="{FF2B5EF4-FFF2-40B4-BE49-F238E27FC236}">
                    <a16:creationId xmlns:a16="http://schemas.microsoft.com/office/drawing/2014/main" id="{8B83D70C-3636-4946-BB2E-CBC785016756}"/>
                  </a:ext>
                </a:extLst>
              </p:cNvPr>
              <p:cNvSpPr/>
              <p:nvPr/>
            </p:nvSpPr>
            <p:spPr>
              <a:xfrm>
                <a:off x="2589182" y="3298173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7" name="Arrow: Down 6">
                <a:extLst>
                  <a:ext uri="{FF2B5EF4-FFF2-40B4-BE49-F238E27FC236}">
                    <a16:creationId xmlns:a16="http://schemas.microsoft.com/office/drawing/2014/main" id="{60296E12-13DE-4D03-A3E7-1799577010B9}"/>
                  </a:ext>
                </a:extLst>
              </p:cNvPr>
              <p:cNvSpPr/>
              <p:nvPr/>
            </p:nvSpPr>
            <p:spPr>
              <a:xfrm>
                <a:off x="7783291" y="3298173"/>
                <a:ext cx="307293" cy="278696"/>
              </a:xfrm>
              <a:prstGeom prst="downArrow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" name="Arrow: Down 8">
                <a:extLst>
                  <a:ext uri="{FF2B5EF4-FFF2-40B4-BE49-F238E27FC236}">
                    <a16:creationId xmlns:a16="http://schemas.microsoft.com/office/drawing/2014/main" id="{C5DAB404-A7D1-4E59-86E0-AD63F14D2F48}"/>
                  </a:ext>
                </a:extLst>
              </p:cNvPr>
              <p:cNvSpPr/>
              <p:nvPr/>
            </p:nvSpPr>
            <p:spPr>
              <a:xfrm>
                <a:off x="8899074" y="4888892"/>
                <a:ext cx="307293" cy="278697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10" name="Arrow: Down 9">
                <a:extLst>
                  <a:ext uri="{FF2B5EF4-FFF2-40B4-BE49-F238E27FC236}">
                    <a16:creationId xmlns:a16="http://schemas.microsoft.com/office/drawing/2014/main" id="{380DDFB2-BB1E-4E17-80EC-CC0C9E73E229}"/>
                  </a:ext>
                </a:extLst>
              </p:cNvPr>
              <p:cNvSpPr/>
              <p:nvPr/>
            </p:nvSpPr>
            <p:spPr>
              <a:xfrm>
                <a:off x="3745857" y="4888894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11" name="Arrow: Down 10">
                <a:extLst>
                  <a:ext uri="{FF2B5EF4-FFF2-40B4-BE49-F238E27FC236}">
                    <a16:creationId xmlns:a16="http://schemas.microsoft.com/office/drawing/2014/main" id="{9B42D421-7C4F-4CAC-8225-B0F4F01D0266}"/>
                  </a:ext>
                </a:extLst>
              </p:cNvPr>
              <p:cNvSpPr/>
              <p:nvPr/>
            </p:nvSpPr>
            <p:spPr>
              <a:xfrm>
                <a:off x="1210165" y="4888894"/>
                <a:ext cx="307293" cy="278696"/>
              </a:xfrm>
              <a:prstGeom prst="downArrow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12" name="Arrow: Down 11">
                <a:extLst>
                  <a:ext uri="{FF2B5EF4-FFF2-40B4-BE49-F238E27FC236}">
                    <a16:creationId xmlns:a16="http://schemas.microsoft.com/office/drawing/2014/main" id="{B0495774-BC52-401B-BFD0-583B63A0D2C5}"/>
                  </a:ext>
                </a:extLst>
              </p:cNvPr>
              <p:cNvSpPr/>
              <p:nvPr/>
            </p:nvSpPr>
            <p:spPr>
              <a:xfrm>
                <a:off x="6363383" y="4888892"/>
                <a:ext cx="307293" cy="278696"/>
              </a:xfrm>
              <a:prstGeom prst="downArrow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4550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14115de-03ae-49b5-af01-31035404c456"/>
    <TaxKeywordTaxHTField xmlns="e14115de-03ae-49b5-af01-31035404c456">
      <Terms xmlns="http://schemas.microsoft.com/office/infopath/2007/PartnerControls"/>
    </TaxKeywordTaxHTField>
    <_dlc_DocId xmlns="37655e2e-3ff4-440c-aed8-80b3c3e7d4fa">YUQZ6C5JNMTS-1518855338-800062</_dlc_DocId>
    <_dlc_DocIdUrl xmlns="37655e2e-3ff4-440c-aed8-80b3c3e7d4fa">
      <Url>https://share.sp.ons.statistics.gov.uk/sites/MSDUKT/_layouts/DocIdRedir.aspx?ID=YUQZ6C5JNMTS-1518855338-800062</Url>
      <Description>YUQZ6C5JNMTS-1518855338-800062</Description>
    </_dlc_DocIdUrl>
    <_dlc_DocIdPersistId xmlns="37655e2e-3ff4-440c-aed8-80b3c3e7d4fa">false</_dlc_DocIdPersistId>
    <o5359087ad404c199aee74686ab194d3 xmlns="e14115de-03ae-49b5-af01-31035404c456" xsi:nil="true"/>
    <URL xmlns="http://schemas.microsoft.com/sharepoint/v3">
      <Url/>
      <Description/>
    </URL>
  </documentManagement>
</p:properties>
</file>

<file path=customXml/item5.xml><?xml version="1.0" encoding="utf-8"?>
<?mso-contentType ?>
<SharedContentType xmlns="Microsoft.SharePoint.Taxonomy.ContentTypeSync" SourceId="a7dd7a64-f5c5-4f30-b8c4-f5626f639d1b" ContentTypeId="0x01010035E33599CC8D1E47A037F474646B1D58" PreviousValue="false"/>
</file>

<file path=customXml/item6.xml><?xml version="1.0" encoding="utf-8"?>
<?mso-contentType ?>
<p:Policy xmlns:p="office.server.policy" id="" local="true">
  <p:Name>ONS Document</p:Name>
  <p:Description/>
  <p:Statement/>
  <p:PolicyItems>
    <p:PolicyItem featureId="Microsoft.Office.RecordsManagement.PolicyFeatures.Expiration" staticId="0x01010035E33599CC8D1E47A037F474646B1D58|2057524105" UniqueId="d097a687-1114-45fc-89d8-799351d0ef20">
      <p:Name>Retention</p:Name>
      <p:Description>Automatic scheduling of content for processing, and performing a retention action on content that has reached its due date.</p:Description>
      <p:CustomData>
        <Schedules nextStageId="2">
          <Schedule type="Default">
            <stages>
              <data stageId="1">
                <formula id="Microsoft.Office.RecordsManagement.PolicyFeatures.Expiration.Formula.BuiltIn">
                  <number>100</number>
                  <property>Retention_x0020_Date</property>
                  <period>years</period>
                </formula>
                <action type="action" id="ONS-RetentionAction"/>
              </data>
            </stages>
          </Schedule>
        </Schedules>
      </p:CustomData>
    </p:PolicyItem>
  </p:PolicyItems>
</p:Policy>
</file>

<file path=customXml/item7.xml><?xml version="1.0" encoding="utf-8"?>
<ct:contentTypeSchema xmlns:ct="http://schemas.microsoft.com/office/2006/metadata/contentType" xmlns:ma="http://schemas.microsoft.com/office/2006/metadata/properties/metaAttributes" ct:_="" ma:_="" ma:contentTypeName="Link to a Document" ma:contentTypeID="0x01010A00F68D76761279394E80D682D70E11777E" ma:contentTypeVersion="0" ma:contentTypeDescription="Create a link to a document." ma:contentTypeScope="" ma:versionID="c477da7c32e706540ef75d83bd817043">
  <xsd:schema xmlns:xsd="http://www.w3.org/2001/XMLSchema" xmlns:xs="http://www.w3.org/2001/XMLSchema" xmlns:p="http://schemas.microsoft.com/office/2006/metadata/properties" xmlns:ns1="http://schemas.microsoft.com/sharepoint/v3" xmlns:ns2="37655e2e-3ff4-440c-aed8-80b3c3e7d4fa" xmlns:ns3="e14115de-03ae-49b5-af01-31035404c456" targetNamespace="http://schemas.microsoft.com/office/2006/metadata/properties" ma:root="true" ma:fieldsID="eac4125c26f659d13bb4005f50bee1b3" ns1:_="" ns2:_="" ns3:_="">
    <xsd:import namespace="http://schemas.microsoft.com/sharepoint/v3"/>
    <xsd:import namespace="37655e2e-3ff4-440c-aed8-80b3c3e7d4fa"/>
    <xsd:import namespace="e14115de-03ae-49b5-af01-31035404c456"/>
    <xsd:element name="properties">
      <xsd:complexType>
        <xsd:sequence>
          <xsd:element name="documentManagement">
            <xsd:complexType>
              <xsd:all>
                <xsd:element ref="ns1:URL"/>
                <xsd:element ref="ns2:_dlc_DocId" minOccurs="0"/>
                <xsd:element ref="ns2:_dlc_DocIdUrl" minOccurs="0"/>
                <xsd:element ref="ns2:_dlc_DocIdPersistId" minOccurs="0"/>
                <xsd:element ref="ns3:TaxKeywordTaxHTField" minOccurs="0"/>
                <xsd:element ref="ns3:o5359087ad404c199aee74686ab194d3" minOccurs="0"/>
                <xsd:element ref="ns3:TaxCatchAll" minOccurs="0"/>
                <xsd:element ref="ns3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URL" ma:index="7" ma:displayName="URL" ma:internalName="URL">
      <xsd:complexType>
        <xsd:complexContent>
          <xsd:extension base="dms:URL">
            <xsd:sequence>
              <xsd:element name="Url" type="dms:ValidUrl"/>
              <xsd:element name="Description" type="xsd:string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655e2e-3ff4-440c-aed8-80b3c3e7d4f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4115de-03ae-49b5-af01-31035404c456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1" nillable="true" ma:taxonomy="true" ma:internalName="TaxKeywordTaxHTField" ma:taxonomyFieldName="TaxKeyword" ma:displayName="Enterprise Keywords" ma:fieldId="{23f27201-bee3-471e-b2e7-b64fd8b7ca38}" ma:taxonomyMulti="true" ma:sspId="a7dd7a64-f5c5-4f30-b8c4-f5626f639d1b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o5359087ad404c199aee74686ab194d3" ma:index="13" nillable="true" ma:displayName="RecordType_0" ma:hidden="true" ma:internalName="o5359087ad404c199aee74686ab194d3">
      <xsd:simpleType>
        <xsd:restriction base="dms:Note"/>
      </xsd:simpleType>
    </xsd:element>
    <xsd:element name="TaxCatchAll" ma:index="14" nillable="true" ma:displayName="Taxonomy Catch All Column" ma:hidden="true" ma:list="{0430bb40-07e8-49dc-b7a1-18d392edfcdf}" ma:internalName="TaxCatchAll" ma:showField="CatchAllData" ma:web="0b3d0c8f-296c-473c-bd4d-16661331c73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5" nillable="true" ma:displayName="Taxonomy Catch All Column1" ma:hidden="true" ma:list="{0430bb40-07e8-49dc-b7a1-18d392edfcdf}" ma:internalName="TaxCatchAllLabel" ma:readOnly="true" ma:showField="CatchAllDataLabel" ma:web="0b3d0c8f-296c-473c-bd4d-16661331c73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646C675-35AF-46F1-969E-C5FE474DF3A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7FB8EC-9DE9-4E09-8866-A510022932D5}"/>
</file>

<file path=customXml/itemProps3.xml><?xml version="1.0" encoding="utf-8"?>
<ds:datastoreItem xmlns:ds="http://schemas.openxmlformats.org/officeDocument/2006/customXml" ds:itemID="{563A8D4F-431C-4617-8EF7-665A840766A3}"/>
</file>

<file path=customXml/itemProps4.xml><?xml version="1.0" encoding="utf-8"?>
<ds:datastoreItem xmlns:ds="http://schemas.openxmlformats.org/officeDocument/2006/customXml" ds:itemID="{EDC31A07-95EF-483A-AA30-FCF1CD5AF7C1}">
  <ds:schemaRefs>
    <ds:schemaRef ds:uri="http://schemas.openxmlformats.org/package/2006/metadata/core-properties"/>
    <ds:schemaRef ds:uri="e119025e-219f-4f6d-a8df-f0038945e1e5"/>
    <ds:schemaRef ds:uri="http://purl.org/dc/elements/1.1/"/>
    <ds:schemaRef ds:uri="http://schemas.microsoft.com/office/2006/metadata/properties"/>
    <ds:schemaRef ds:uri="e14115de-03ae-49b5-af01-31035404c456"/>
    <ds:schemaRef ds:uri="http://purl.org/dc/terms/"/>
    <ds:schemaRef ds:uri="http://schemas.microsoft.com/sharepoint/v3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5.xml><?xml version="1.0" encoding="utf-8"?>
<ds:datastoreItem xmlns:ds="http://schemas.openxmlformats.org/officeDocument/2006/customXml" ds:itemID="{9DF4F25D-87AB-456F-9EF9-F88D58871F62}"/>
</file>

<file path=customXml/itemProps6.xml><?xml version="1.0" encoding="utf-8"?>
<ds:datastoreItem xmlns:ds="http://schemas.openxmlformats.org/officeDocument/2006/customXml" ds:itemID="{03911902-ABC4-425A-8B43-E62D93D2FAC7}"/>
</file>

<file path=customXml/itemProps7.xml><?xml version="1.0" encoding="utf-8"?>
<ds:datastoreItem xmlns:ds="http://schemas.openxmlformats.org/officeDocument/2006/customXml" ds:itemID="{D60243C9-E0B1-48D9-A183-015EB9123E2D}"/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83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3</dc:title>
  <dc:creator>Hussain, Nasir</dc:creator>
  <cp:lastModifiedBy>Homer, Megan</cp:lastModifiedBy>
  <cp:revision>19</cp:revision>
  <dcterms:created xsi:type="dcterms:W3CDTF">2019-10-03T08:39:15Z</dcterms:created>
  <dcterms:modified xsi:type="dcterms:W3CDTF">2020-07-13T08:18:56Z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0x01010A00F68D76761279394E80D682D70E11777E</vt:lpwstr>
  </property>
  <property fmtid="{D5CDD505-2E9C-101B-9397-08002B2CF9AE}" pid="3" name="_dlc_DocIdItemGuid">
    <vt:lpwstr>d2e807eb-41b0-42b2-b388-53c525f2871a</vt:lpwstr>
  </property>
  <property fmtid="{D5CDD505-2E9C-101B-9397-08002B2CF9AE}" pid="4" name="TaxKeyword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x_originalversion">
    <vt:lpwstr>0.4</vt:lpwstr>
  </property>
  <property fmtid="{D5CDD505-2E9C-101B-9397-08002B2CF9AE}" pid="8" name="TemplateUrl">
    <vt:lpwstr/>
  </property>
  <property fmtid="{D5CDD505-2E9C-101B-9397-08002B2CF9AE}" pid="9" name="CX_RelocationTimestamp">
    <vt:lpwstr>2020-07-13T13:57:44Z</vt:lpwstr>
  </property>
  <property fmtid="{D5CDD505-2E9C-101B-9397-08002B2CF9AE}" pid="10" name="CX_RelocationUser">
    <vt:lpwstr>Whiting, Sarah</vt:lpwstr>
  </property>
  <property fmtid="{D5CDD505-2E9C-101B-9397-08002B2CF9AE}" pid="11" name="CX_RelocationOperation">
    <vt:lpwstr>Copy</vt:lpwstr>
  </property>
  <property fmtid="{D5CDD505-2E9C-101B-9397-08002B2CF9AE}" pid="12" name="Order">
    <vt:r8>682300</vt:r8>
  </property>
  <property fmtid="{D5CDD505-2E9C-101B-9397-08002B2CF9AE}" pid="13" name="_SourceUrl">
    <vt:lpwstr/>
  </property>
  <property fmtid="{D5CDD505-2E9C-101B-9397-08002B2CF9AE}" pid="14" name="_SharedFileIndex">
    <vt:lpwstr/>
  </property>
  <property fmtid="{D5CDD505-2E9C-101B-9397-08002B2CF9AE}" pid="16" name="Retention Type">
    <vt:lpwstr>Notify</vt:lpwstr>
  </property>
  <property fmtid="{D5CDD505-2E9C-101B-9397-08002B2CF9AE}" pid="20" name="Retention">
    <vt:r8>0</vt:r8>
  </property>
  <property fmtid="{D5CDD505-2E9C-101B-9397-08002B2CF9AE}" pid="22" name="CX_RelocationReason">
    <vt:lpwstr>x</vt:lpwstr>
  </property>
</Properties>
</file>