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sldIdLst>
    <p:sldId id="256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87" d="100"/>
          <a:sy n="87" d="100"/>
        </p:scale>
        <p:origin x="68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5" Type="http://schemas.openxmlformats.org/officeDocument/2006/relationships/slideMaster" Target="slideMasters/slideMaster1.xml"/><Relationship Id="rId10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F2C9336-9B11-46DA-B277-84AFC456F5A8}" type="doc">
      <dgm:prSet loTypeId="urn:microsoft.com/office/officeart/2005/8/layout/hierarchy6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E7A9F41-510C-46AE-AAC4-775BAF616203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Total trade deficit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£18.9 billion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to £51.6 billion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FCFE4407-AD36-4C86-A8AF-15DD5E0CBB06}" type="parTrans" cxnId="{2C7991B7-7B30-4623-B0A6-F7D1FA388E79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34A9B5BA-00A6-4094-BF3A-DC81D912C227}" type="sibTrans" cxnId="{2C7991B7-7B30-4623-B0A6-F7D1FA388E79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725ADD89-0255-457D-AF31-65A09EA8554D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Trade in goods deficit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£13.9 billion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to £152.7 billion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CE45BBE6-F9DB-4F2D-89EA-935CF76EEAD3}" type="parTrans" cxnId="{1285A38D-0086-4C6C-81E3-33D64C9A6C00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EC11DB47-79C8-4CDA-9A34-ADC52B791ED9}" type="sibTrans" cxnId="{1285A38D-0086-4C6C-81E3-33D64C9A6C00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C2B3223B-887A-4C82-B051-CF2C5D531AC6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Goods exports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£11.3 billion (3.3%)</a:t>
          </a:r>
        </a:p>
        <a:p>
          <a:r>
            <a:rPr lang="en-US" sz="1400" b="0" dirty="0">
              <a:solidFill>
                <a:schemeClr val="tx1">
                  <a:lumMod val="75000"/>
                  <a:lumOff val="25000"/>
                </a:schemeClr>
              </a:solidFill>
            </a:rPr>
            <a:t>to £353.6 billion</a:t>
          </a:r>
        </a:p>
      </dgm:t>
    </dgm:pt>
    <dgm:pt modelId="{E6D48235-4BA0-498C-B7F3-1A6B5414EA49}" type="parTrans" cxnId="{0D8476B6-3AB1-4FAE-A248-B82226BF693A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CC39533B-B31C-4826-9DDC-7AFE63EF1E7D}" type="sibTrans" cxnId="{0D8476B6-3AB1-4FAE-A248-B82226BF693A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DF6D7B8F-4082-479E-8CFB-9DD91C5D1BDA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Goods imports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£25.1 billion (5.2%)</a:t>
          </a:r>
        </a:p>
        <a:p>
          <a:r>
            <a:rPr lang="en-US" sz="1400" b="0" dirty="0">
              <a:solidFill>
                <a:schemeClr val="tx1">
                  <a:lumMod val="75000"/>
                  <a:lumOff val="25000"/>
                </a:schemeClr>
              </a:solidFill>
            </a:rPr>
            <a:t>to £506.3 billion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CB09A810-6E1A-4323-965F-9CF1FAA83064}" type="parTrans" cxnId="{DCEB2181-0A90-44B0-B82C-0A38E2B8766A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18B39CE7-9799-4AEE-AD34-21399A4DD49C}" type="sibTrans" cxnId="{DCEB2181-0A90-44B0-B82C-0A38E2B8766A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F200E637-BADC-4EF4-A6E6-171642D87487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Trade in services surplus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£5.0 billion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to £101.2 billion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1328EC71-805A-4CF6-BDD6-C75A77ED3B8D}" type="parTrans" cxnId="{4D413660-8421-4DED-9AB0-D0933AF1BBA0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782D557F-F4D5-45F8-B467-12978BDB6EB5}" type="sibTrans" cxnId="{4D413660-8421-4DED-9AB0-D0933AF1BBA0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92361FA9-3E79-46FD-9C04-9028DD8AA709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Services exports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£8.1 billion (2.7%)</a:t>
          </a:r>
        </a:p>
        <a:p>
          <a:r>
            <a:rPr lang="en-US" sz="1400" b="0" dirty="0">
              <a:solidFill>
                <a:schemeClr val="tx1">
                  <a:lumMod val="75000"/>
                  <a:lumOff val="25000"/>
                </a:schemeClr>
              </a:solidFill>
            </a:rPr>
            <a:t>to £301.3 billion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652E8370-1902-4527-A9D3-0217E9916EDA}" type="parTrans" cxnId="{A1D59071-58B2-4065-95B2-3082CAA5D745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4AE26796-0DBA-401E-AFA9-CB9E2C9D0279}" type="sibTrans" cxnId="{A1D59071-58B2-4065-95B2-3082CAA5D745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428124FF-CF37-43B8-90F9-1CAF878C78BA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Services imports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£13.1 billion (7.0%)</a:t>
          </a:r>
          <a:endParaRPr lang="en-GB" sz="1400" dirty="0">
            <a:solidFill>
              <a:schemeClr val="tx1">
                <a:lumMod val="75000"/>
                <a:lumOff val="25000"/>
              </a:schemeClr>
            </a:solidFill>
            <a:highlight>
              <a:srgbClr val="FFFF00"/>
            </a:highlight>
          </a:endParaRPr>
        </a:p>
        <a:p>
          <a:r>
            <a:rPr lang="en-US" sz="1400" b="0" dirty="0">
              <a:solidFill>
                <a:schemeClr val="tx1">
                  <a:lumMod val="75000"/>
                  <a:lumOff val="25000"/>
                </a:schemeClr>
              </a:solidFill>
            </a:rPr>
            <a:t>to £200.2 billion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F358C329-A4F7-4BF7-8540-090D89516722}" type="parTrans" cxnId="{BE43F245-C1E9-46A6-AFAE-BF0A3AE05F16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CCDFF236-9261-4AA5-8E9A-2B2A88F71E15}" type="sibTrans" cxnId="{BE43F245-C1E9-46A6-AFAE-BF0A3AE05F16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D1B50C6E-861E-41A2-A9E7-04FFB6F326E0}" type="pres">
      <dgm:prSet presAssocID="{4F2C9336-9B11-46DA-B277-84AFC456F5A8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CA5EE1B3-69AF-4888-9C67-80CDC3B0B3B1}" type="pres">
      <dgm:prSet presAssocID="{4F2C9336-9B11-46DA-B277-84AFC456F5A8}" presName="hierFlow" presStyleCnt="0"/>
      <dgm:spPr/>
    </dgm:pt>
    <dgm:pt modelId="{EF6D3887-B700-45D4-B10D-4FF81947AEF4}" type="pres">
      <dgm:prSet presAssocID="{4F2C9336-9B11-46DA-B277-84AFC456F5A8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533E5CD4-21C9-46B6-8D5D-96A9D3821136}" type="pres">
      <dgm:prSet presAssocID="{FE7A9F41-510C-46AE-AAC4-775BAF616203}" presName="Name14" presStyleCnt="0"/>
      <dgm:spPr/>
    </dgm:pt>
    <dgm:pt modelId="{E14754A8-0C13-4548-B4B0-98B59002BB38}" type="pres">
      <dgm:prSet presAssocID="{FE7A9F41-510C-46AE-AAC4-775BAF616203}" presName="level1Shape" presStyleLbl="node0" presStyleIdx="0" presStyleCnt="1" custScaleX="387902" custScaleY="263773" custLinFactNeighborX="563">
        <dgm:presLayoutVars>
          <dgm:chPref val="3"/>
        </dgm:presLayoutVars>
      </dgm:prSet>
      <dgm:spPr/>
    </dgm:pt>
    <dgm:pt modelId="{AEB41BE9-ABA4-4798-9434-5AEF06C55733}" type="pres">
      <dgm:prSet presAssocID="{FE7A9F41-510C-46AE-AAC4-775BAF616203}" presName="hierChild2" presStyleCnt="0"/>
      <dgm:spPr/>
    </dgm:pt>
    <dgm:pt modelId="{E9F85C35-6F63-46B7-83E0-A5885AA379B7}" type="pres">
      <dgm:prSet presAssocID="{CE45BBE6-F9DB-4F2D-89EA-935CF76EEAD3}" presName="Name19" presStyleLbl="parChTrans1D2" presStyleIdx="0" presStyleCnt="2"/>
      <dgm:spPr/>
    </dgm:pt>
    <dgm:pt modelId="{F7435C6C-23DB-4AFD-B8B0-7ABBF96920A7}" type="pres">
      <dgm:prSet presAssocID="{725ADD89-0255-457D-AF31-65A09EA8554D}" presName="Name21" presStyleCnt="0"/>
      <dgm:spPr/>
    </dgm:pt>
    <dgm:pt modelId="{0D354863-6045-4271-9262-EA32661B681B}" type="pres">
      <dgm:prSet presAssocID="{725ADD89-0255-457D-AF31-65A09EA8554D}" presName="level2Shape" presStyleLbl="node2" presStyleIdx="0" presStyleCnt="2" custScaleX="359416" custScaleY="263773" custLinFactNeighborY="31807"/>
      <dgm:spPr/>
    </dgm:pt>
    <dgm:pt modelId="{AF148E57-8A48-4559-983B-E9E85D41702B}" type="pres">
      <dgm:prSet presAssocID="{725ADD89-0255-457D-AF31-65A09EA8554D}" presName="hierChild3" presStyleCnt="0"/>
      <dgm:spPr/>
    </dgm:pt>
    <dgm:pt modelId="{43384C15-D3CB-48AC-8369-EC41DFEE776F}" type="pres">
      <dgm:prSet presAssocID="{E6D48235-4BA0-498C-B7F3-1A6B5414EA49}" presName="Name19" presStyleLbl="parChTrans1D3" presStyleIdx="0" presStyleCnt="4"/>
      <dgm:spPr/>
    </dgm:pt>
    <dgm:pt modelId="{17F04F2F-DFDA-41BC-AD4E-48321B67E7FD}" type="pres">
      <dgm:prSet presAssocID="{C2B3223B-887A-4C82-B051-CF2C5D531AC6}" presName="Name21" presStyleCnt="0"/>
      <dgm:spPr/>
    </dgm:pt>
    <dgm:pt modelId="{6CE85403-F941-44F3-A4E2-1B6939D64D72}" type="pres">
      <dgm:prSet presAssocID="{C2B3223B-887A-4C82-B051-CF2C5D531AC6}" presName="level2Shape" presStyleLbl="node3" presStyleIdx="0" presStyleCnt="4" custScaleX="310473" custScaleY="263773" custLinFactNeighborY="52388"/>
      <dgm:spPr/>
    </dgm:pt>
    <dgm:pt modelId="{D648D061-4B21-44A0-99DD-C195C2304961}" type="pres">
      <dgm:prSet presAssocID="{C2B3223B-887A-4C82-B051-CF2C5D531AC6}" presName="hierChild3" presStyleCnt="0"/>
      <dgm:spPr/>
    </dgm:pt>
    <dgm:pt modelId="{900C0936-E3C1-4A95-853F-C18A9910A6DD}" type="pres">
      <dgm:prSet presAssocID="{CB09A810-6E1A-4323-965F-9CF1FAA83064}" presName="Name19" presStyleLbl="parChTrans1D3" presStyleIdx="1" presStyleCnt="4"/>
      <dgm:spPr/>
    </dgm:pt>
    <dgm:pt modelId="{24189597-0BD6-4C27-9EBD-899EA4DEE6D5}" type="pres">
      <dgm:prSet presAssocID="{DF6D7B8F-4082-479E-8CFB-9DD91C5D1BDA}" presName="Name21" presStyleCnt="0"/>
      <dgm:spPr/>
    </dgm:pt>
    <dgm:pt modelId="{5A8BA160-0F88-4E7B-B2FD-1BA3533BDE48}" type="pres">
      <dgm:prSet presAssocID="{DF6D7B8F-4082-479E-8CFB-9DD91C5D1BDA}" presName="level2Shape" presStyleLbl="node3" presStyleIdx="1" presStyleCnt="4" custScaleX="310473" custScaleY="263773" custLinFactNeighborY="52388"/>
      <dgm:spPr/>
    </dgm:pt>
    <dgm:pt modelId="{D07E4577-7B13-49A9-9590-F79D7F62C64D}" type="pres">
      <dgm:prSet presAssocID="{DF6D7B8F-4082-479E-8CFB-9DD91C5D1BDA}" presName="hierChild3" presStyleCnt="0"/>
      <dgm:spPr/>
    </dgm:pt>
    <dgm:pt modelId="{863E41C6-8AD8-4C5D-8DEA-2E3D6C421A29}" type="pres">
      <dgm:prSet presAssocID="{1328EC71-805A-4CF6-BDD6-C75A77ED3B8D}" presName="Name19" presStyleLbl="parChTrans1D2" presStyleIdx="1" presStyleCnt="2"/>
      <dgm:spPr/>
    </dgm:pt>
    <dgm:pt modelId="{E13901B1-198F-4BE0-993A-639689682939}" type="pres">
      <dgm:prSet presAssocID="{F200E637-BADC-4EF4-A6E6-171642D87487}" presName="Name21" presStyleCnt="0"/>
      <dgm:spPr/>
    </dgm:pt>
    <dgm:pt modelId="{C51A2955-256E-4F48-99CC-0008645F29C3}" type="pres">
      <dgm:prSet presAssocID="{F200E637-BADC-4EF4-A6E6-171642D87487}" presName="level2Shape" presStyleLbl="node2" presStyleIdx="1" presStyleCnt="2" custScaleX="359491" custScaleY="263773" custLinFactNeighborY="31807"/>
      <dgm:spPr/>
    </dgm:pt>
    <dgm:pt modelId="{D19B03FC-6FE9-4628-8298-E590612835C2}" type="pres">
      <dgm:prSet presAssocID="{F200E637-BADC-4EF4-A6E6-171642D87487}" presName="hierChild3" presStyleCnt="0"/>
      <dgm:spPr/>
    </dgm:pt>
    <dgm:pt modelId="{72384324-4ADB-44DB-8EEF-22D52D01013D}" type="pres">
      <dgm:prSet presAssocID="{652E8370-1902-4527-A9D3-0217E9916EDA}" presName="Name19" presStyleLbl="parChTrans1D3" presStyleIdx="2" presStyleCnt="4"/>
      <dgm:spPr/>
    </dgm:pt>
    <dgm:pt modelId="{0D518EE3-806F-4E6F-B156-FC203EE81DF0}" type="pres">
      <dgm:prSet presAssocID="{92361FA9-3E79-46FD-9C04-9028DD8AA709}" presName="Name21" presStyleCnt="0"/>
      <dgm:spPr/>
    </dgm:pt>
    <dgm:pt modelId="{ED6DF5F4-2C1E-473D-9373-ADE3AABEBCDF}" type="pres">
      <dgm:prSet presAssocID="{92361FA9-3E79-46FD-9C04-9028DD8AA709}" presName="level2Shape" presStyleLbl="node3" presStyleIdx="2" presStyleCnt="4" custScaleX="310473" custScaleY="263773" custLinFactNeighborY="52388"/>
      <dgm:spPr/>
    </dgm:pt>
    <dgm:pt modelId="{F2808A3A-76EE-417F-97D0-B6A1B8C0F67D}" type="pres">
      <dgm:prSet presAssocID="{92361FA9-3E79-46FD-9C04-9028DD8AA709}" presName="hierChild3" presStyleCnt="0"/>
      <dgm:spPr/>
    </dgm:pt>
    <dgm:pt modelId="{FD8B81DB-7427-46CF-8A21-02A335722E2B}" type="pres">
      <dgm:prSet presAssocID="{F358C329-A4F7-4BF7-8540-090D89516722}" presName="Name19" presStyleLbl="parChTrans1D3" presStyleIdx="3" presStyleCnt="4"/>
      <dgm:spPr/>
    </dgm:pt>
    <dgm:pt modelId="{C4D3D9A1-88CE-4EB5-B21D-A8FB5DFA49A4}" type="pres">
      <dgm:prSet presAssocID="{428124FF-CF37-43B8-90F9-1CAF878C78BA}" presName="Name21" presStyleCnt="0"/>
      <dgm:spPr/>
    </dgm:pt>
    <dgm:pt modelId="{E0297D93-2DFD-4445-B6A4-6F13323DBC60}" type="pres">
      <dgm:prSet presAssocID="{428124FF-CF37-43B8-90F9-1CAF878C78BA}" presName="level2Shape" presStyleLbl="node3" presStyleIdx="3" presStyleCnt="4" custScaleX="310473" custScaleY="263773" custLinFactNeighborY="52388"/>
      <dgm:spPr/>
    </dgm:pt>
    <dgm:pt modelId="{C0EC1475-927D-4AF9-959D-15C6A5C64EC8}" type="pres">
      <dgm:prSet presAssocID="{428124FF-CF37-43B8-90F9-1CAF878C78BA}" presName="hierChild3" presStyleCnt="0"/>
      <dgm:spPr/>
    </dgm:pt>
    <dgm:pt modelId="{C2C61B9C-9E0D-4C7D-B996-5CC1B1A8D4CF}" type="pres">
      <dgm:prSet presAssocID="{4F2C9336-9B11-46DA-B277-84AFC456F5A8}" presName="bgShapesFlow" presStyleCnt="0"/>
      <dgm:spPr/>
    </dgm:pt>
  </dgm:ptLst>
  <dgm:cxnLst>
    <dgm:cxn modelId="{4E3F8912-5F4C-495D-9AFC-B04DB1075077}" type="presOf" srcId="{C2B3223B-887A-4C82-B051-CF2C5D531AC6}" destId="{6CE85403-F941-44F3-A4E2-1B6939D64D72}" srcOrd="0" destOrd="0" presId="urn:microsoft.com/office/officeart/2005/8/layout/hierarchy6"/>
    <dgm:cxn modelId="{C6FB802D-F5C0-46CA-8587-A9DB2EF5D723}" type="presOf" srcId="{DF6D7B8F-4082-479E-8CFB-9DD91C5D1BDA}" destId="{5A8BA160-0F88-4E7B-B2FD-1BA3533BDE48}" srcOrd="0" destOrd="0" presId="urn:microsoft.com/office/officeart/2005/8/layout/hierarchy6"/>
    <dgm:cxn modelId="{1F748B39-F905-4D39-8EF9-2FAE645E07DB}" type="presOf" srcId="{92361FA9-3E79-46FD-9C04-9028DD8AA709}" destId="{ED6DF5F4-2C1E-473D-9373-ADE3AABEBCDF}" srcOrd="0" destOrd="0" presId="urn:microsoft.com/office/officeart/2005/8/layout/hierarchy6"/>
    <dgm:cxn modelId="{16F7BC5B-62F6-4808-89A2-5EB9A898AAE8}" type="presOf" srcId="{FE7A9F41-510C-46AE-AAC4-775BAF616203}" destId="{E14754A8-0C13-4548-B4B0-98B59002BB38}" srcOrd="0" destOrd="0" presId="urn:microsoft.com/office/officeart/2005/8/layout/hierarchy6"/>
    <dgm:cxn modelId="{4D413660-8421-4DED-9AB0-D0933AF1BBA0}" srcId="{FE7A9F41-510C-46AE-AAC4-775BAF616203}" destId="{F200E637-BADC-4EF4-A6E6-171642D87487}" srcOrd="1" destOrd="0" parTransId="{1328EC71-805A-4CF6-BDD6-C75A77ED3B8D}" sibTransId="{782D557F-F4D5-45F8-B467-12978BDB6EB5}"/>
    <dgm:cxn modelId="{A6A8E144-3983-4C56-8C08-A79EBC1FFD19}" type="presOf" srcId="{E6D48235-4BA0-498C-B7F3-1A6B5414EA49}" destId="{43384C15-D3CB-48AC-8369-EC41DFEE776F}" srcOrd="0" destOrd="0" presId="urn:microsoft.com/office/officeart/2005/8/layout/hierarchy6"/>
    <dgm:cxn modelId="{BE43F245-C1E9-46A6-AFAE-BF0A3AE05F16}" srcId="{F200E637-BADC-4EF4-A6E6-171642D87487}" destId="{428124FF-CF37-43B8-90F9-1CAF878C78BA}" srcOrd="1" destOrd="0" parTransId="{F358C329-A4F7-4BF7-8540-090D89516722}" sibTransId="{CCDFF236-9261-4AA5-8E9A-2B2A88F71E15}"/>
    <dgm:cxn modelId="{45610D69-4214-4DD1-8388-ADD66398C2E0}" type="presOf" srcId="{725ADD89-0255-457D-AF31-65A09EA8554D}" destId="{0D354863-6045-4271-9262-EA32661B681B}" srcOrd="0" destOrd="0" presId="urn:microsoft.com/office/officeart/2005/8/layout/hierarchy6"/>
    <dgm:cxn modelId="{9D32CD6B-3E8C-4464-A51E-7EB87FC1C069}" type="presOf" srcId="{F358C329-A4F7-4BF7-8540-090D89516722}" destId="{FD8B81DB-7427-46CF-8A21-02A335722E2B}" srcOrd="0" destOrd="0" presId="urn:microsoft.com/office/officeart/2005/8/layout/hierarchy6"/>
    <dgm:cxn modelId="{250B3751-2C49-48EF-96EF-5BAC414042C1}" type="presOf" srcId="{428124FF-CF37-43B8-90F9-1CAF878C78BA}" destId="{E0297D93-2DFD-4445-B6A4-6F13323DBC60}" srcOrd="0" destOrd="0" presId="urn:microsoft.com/office/officeart/2005/8/layout/hierarchy6"/>
    <dgm:cxn modelId="{A1D59071-58B2-4065-95B2-3082CAA5D745}" srcId="{F200E637-BADC-4EF4-A6E6-171642D87487}" destId="{92361FA9-3E79-46FD-9C04-9028DD8AA709}" srcOrd="0" destOrd="0" parTransId="{652E8370-1902-4527-A9D3-0217E9916EDA}" sibTransId="{4AE26796-0DBA-401E-AFA9-CB9E2C9D0279}"/>
    <dgm:cxn modelId="{DCEB2181-0A90-44B0-B82C-0A38E2B8766A}" srcId="{725ADD89-0255-457D-AF31-65A09EA8554D}" destId="{DF6D7B8F-4082-479E-8CFB-9DD91C5D1BDA}" srcOrd="1" destOrd="0" parTransId="{CB09A810-6E1A-4323-965F-9CF1FAA83064}" sibTransId="{18B39CE7-9799-4AEE-AD34-21399A4DD49C}"/>
    <dgm:cxn modelId="{1285A38D-0086-4C6C-81E3-33D64C9A6C00}" srcId="{FE7A9F41-510C-46AE-AAC4-775BAF616203}" destId="{725ADD89-0255-457D-AF31-65A09EA8554D}" srcOrd="0" destOrd="0" parTransId="{CE45BBE6-F9DB-4F2D-89EA-935CF76EEAD3}" sibTransId="{EC11DB47-79C8-4CDA-9A34-ADC52B791ED9}"/>
    <dgm:cxn modelId="{A48A908E-52D2-4B3E-A62E-C631B4FDFF33}" type="presOf" srcId="{F200E637-BADC-4EF4-A6E6-171642D87487}" destId="{C51A2955-256E-4F48-99CC-0008645F29C3}" srcOrd="0" destOrd="0" presId="urn:microsoft.com/office/officeart/2005/8/layout/hierarchy6"/>
    <dgm:cxn modelId="{AAF72F8F-3ED4-4081-984E-E641DCC8B13B}" type="presOf" srcId="{4F2C9336-9B11-46DA-B277-84AFC456F5A8}" destId="{D1B50C6E-861E-41A2-A9E7-04FFB6F326E0}" srcOrd="0" destOrd="0" presId="urn:microsoft.com/office/officeart/2005/8/layout/hierarchy6"/>
    <dgm:cxn modelId="{546455B3-8002-4A31-AC90-E8173E1A0D66}" type="presOf" srcId="{652E8370-1902-4527-A9D3-0217E9916EDA}" destId="{72384324-4ADB-44DB-8EEF-22D52D01013D}" srcOrd="0" destOrd="0" presId="urn:microsoft.com/office/officeart/2005/8/layout/hierarchy6"/>
    <dgm:cxn modelId="{0D8476B6-3AB1-4FAE-A248-B82226BF693A}" srcId="{725ADD89-0255-457D-AF31-65A09EA8554D}" destId="{C2B3223B-887A-4C82-B051-CF2C5D531AC6}" srcOrd="0" destOrd="0" parTransId="{E6D48235-4BA0-498C-B7F3-1A6B5414EA49}" sibTransId="{CC39533B-B31C-4826-9DDC-7AFE63EF1E7D}"/>
    <dgm:cxn modelId="{2C7991B7-7B30-4623-B0A6-F7D1FA388E79}" srcId="{4F2C9336-9B11-46DA-B277-84AFC456F5A8}" destId="{FE7A9F41-510C-46AE-AAC4-775BAF616203}" srcOrd="0" destOrd="0" parTransId="{FCFE4407-AD36-4C86-A8AF-15DD5E0CBB06}" sibTransId="{34A9B5BA-00A6-4094-BF3A-DC81D912C227}"/>
    <dgm:cxn modelId="{07BADEC5-2DB5-4C58-BAF5-3EC0E60D86F5}" type="presOf" srcId="{1328EC71-805A-4CF6-BDD6-C75A77ED3B8D}" destId="{863E41C6-8AD8-4C5D-8DEA-2E3D6C421A29}" srcOrd="0" destOrd="0" presId="urn:microsoft.com/office/officeart/2005/8/layout/hierarchy6"/>
    <dgm:cxn modelId="{6C326CCD-0EDC-4C9C-996A-2EF4B2C0D770}" type="presOf" srcId="{CB09A810-6E1A-4323-965F-9CF1FAA83064}" destId="{900C0936-E3C1-4A95-853F-C18A9910A6DD}" srcOrd="0" destOrd="0" presId="urn:microsoft.com/office/officeart/2005/8/layout/hierarchy6"/>
    <dgm:cxn modelId="{F9B25CE8-3EA2-41EE-A8FB-A7F65480B8A9}" type="presOf" srcId="{CE45BBE6-F9DB-4F2D-89EA-935CF76EEAD3}" destId="{E9F85C35-6F63-46B7-83E0-A5885AA379B7}" srcOrd="0" destOrd="0" presId="urn:microsoft.com/office/officeart/2005/8/layout/hierarchy6"/>
    <dgm:cxn modelId="{0F6A1341-CC4A-40FF-B771-63C20940D0CD}" type="presParOf" srcId="{D1B50C6E-861E-41A2-A9E7-04FFB6F326E0}" destId="{CA5EE1B3-69AF-4888-9C67-80CDC3B0B3B1}" srcOrd="0" destOrd="0" presId="urn:microsoft.com/office/officeart/2005/8/layout/hierarchy6"/>
    <dgm:cxn modelId="{143889B8-75BA-477A-9FA0-DE13532706AC}" type="presParOf" srcId="{CA5EE1B3-69AF-4888-9C67-80CDC3B0B3B1}" destId="{EF6D3887-B700-45D4-B10D-4FF81947AEF4}" srcOrd="0" destOrd="0" presId="urn:microsoft.com/office/officeart/2005/8/layout/hierarchy6"/>
    <dgm:cxn modelId="{EB89E75B-D700-487E-BC6D-0FBEC9AEE91B}" type="presParOf" srcId="{EF6D3887-B700-45D4-B10D-4FF81947AEF4}" destId="{533E5CD4-21C9-46B6-8D5D-96A9D3821136}" srcOrd="0" destOrd="0" presId="urn:microsoft.com/office/officeart/2005/8/layout/hierarchy6"/>
    <dgm:cxn modelId="{78115C81-1A83-470C-9DEB-D87BA543A198}" type="presParOf" srcId="{533E5CD4-21C9-46B6-8D5D-96A9D3821136}" destId="{E14754A8-0C13-4548-B4B0-98B59002BB38}" srcOrd="0" destOrd="0" presId="urn:microsoft.com/office/officeart/2005/8/layout/hierarchy6"/>
    <dgm:cxn modelId="{B919DC14-ECB8-45EB-97E7-446FB66FA8FC}" type="presParOf" srcId="{533E5CD4-21C9-46B6-8D5D-96A9D3821136}" destId="{AEB41BE9-ABA4-4798-9434-5AEF06C55733}" srcOrd="1" destOrd="0" presId="urn:microsoft.com/office/officeart/2005/8/layout/hierarchy6"/>
    <dgm:cxn modelId="{1C06D948-3AAB-460A-8CA2-654391CB4134}" type="presParOf" srcId="{AEB41BE9-ABA4-4798-9434-5AEF06C55733}" destId="{E9F85C35-6F63-46B7-83E0-A5885AA379B7}" srcOrd="0" destOrd="0" presId="urn:microsoft.com/office/officeart/2005/8/layout/hierarchy6"/>
    <dgm:cxn modelId="{313EAB74-786E-4DAF-9891-B0C56BE4BCAA}" type="presParOf" srcId="{AEB41BE9-ABA4-4798-9434-5AEF06C55733}" destId="{F7435C6C-23DB-4AFD-B8B0-7ABBF96920A7}" srcOrd="1" destOrd="0" presId="urn:microsoft.com/office/officeart/2005/8/layout/hierarchy6"/>
    <dgm:cxn modelId="{208D79E2-1181-4EF3-8F10-B8AE17E11BFC}" type="presParOf" srcId="{F7435C6C-23DB-4AFD-B8B0-7ABBF96920A7}" destId="{0D354863-6045-4271-9262-EA32661B681B}" srcOrd="0" destOrd="0" presId="urn:microsoft.com/office/officeart/2005/8/layout/hierarchy6"/>
    <dgm:cxn modelId="{8DFA878D-C512-4480-929D-6F1C9E76080C}" type="presParOf" srcId="{F7435C6C-23DB-4AFD-B8B0-7ABBF96920A7}" destId="{AF148E57-8A48-4559-983B-E9E85D41702B}" srcOrd="1" destOrd="0" presId="urn:microsoft.com/office/officeart/2005/8/layout/hierarchy6"/>
    <dgm:cxn modelId="{6C16EBFE-F04F-4777-95B8-A341294557B5}" type="presParOf" srcId="{AF148E57-8A48-4559-983B-E9E85D41702B}" destId="{43384C15-D3CB-48AC-8369-EC41DFEE776F}" srcOrd="0" destOrd="0" presId="urn:microsoft.com/office/officeart/2005/8/layout/hierarchy6"/>
    <dgm:cxn modelId="{6D1F1CE1-E340-469D-B7B5-494877F43C8C}" type="presParOf" srcId="{AF148E57-8A48-4559-983B-E9E85D41702B}" destId="{17F04F2F-DFDA-41BC-AD4E-48321B67E7FD}" srcOrd="1" destOrd="0" presId="urn:microsoft.com/office/officeart/2005/8/layout/hierarchy6"/>
    <dgm:cxn modelId="{5BFF85A4-B4D3-4CB8-ABC8-C1922B065A63}" type="presParOf" srcId="{17F04F2F-DFDA-41BC-AD4E-48321B67E7FD}" destId="{6CE85403-F941-44F3-A4E2-1B6939D64D72}" srcOrd="0" destOrd="0" presId="urn:microsoft.com/office/officeart/2005/8/layout/hierarchy6"/>
    <dgm:cxn modelId="{8C41A17E-6FB0-4DD7-96E3-5E83427C930A}" type="presParOf" srcId="{17F04F2F-DFDA-41BC-AD4E-48321B67E7FD}" destId="{D648D061-4B21-44A0-99DD-C195C2304961}" srcOrd="1" destOrd="0" presId="urn:microsoft.com/office/officeart/2005/8/layout/hierarchy6"/>
    <dgm:cxn modelId="{C768EE4F-AB7B-443E-94D7-0D231BEE57B9}" type="presParOf" srcId="{AF148E57-8A48-4559-983B-E9E85D41702B}" destId="{900C0936-E3C1-4A95-853F-C18A9910A6DD}" srcOrd="2" destOrd="0" presId="urn:microsoft.com/office/officeart/2005/8/layout/hierarchy6"/>
    <dgm:cxn modelId="{25A59B71-B936-4591-89BA-72605B0F8FA3}" type="presParOf" srcId="{AF148E57-8A48-4559-983B-E9E85D41702B}" destId="{24189597-0BD6-4C27-9EBD-899EA4DEE6D5}" srcOrd="3" destOrd="0" presId="urn:microsoft.com/office/officeart/2005/8/layout/hierarchy6"/>
    <dgm:cxn modelId="{430F8A61-4D6E-48E0-9CDF-D17C49E65125}" type="presParOf" srcId="{24189597-0BD6-4C27-9EBD-899EA4DEE6D5}" destId="{5A8BA160-0F88-4E7B-B2FD-1BA3533BDE48}" srcOrd="0" destOrd="0" presId="urn:microsoft.com/office/officeart/2005/8/layout/hierarchy6"/>
    <dgm:cxn modelId="{5C7F9357-1C17-4D86-8B81-49A25B432738}" type="presParOf" srcId="{24189597-0BD6-4C27-9EBD-899EA4DEE6D5}" destId="{D07E4577-7B13-49A9-9590-F79D7F62C64D}" srcOrd="1" destOrd="0" presId="urn:microsoft.com/office/officeart/2005/8/layout/hierarchy6"/>
    <dgm:cxn modelId="{29FED6AF-DD2B-4E38-8554-0737506BAD64}" type="presParOf" srcId="{AEB41BE9-ABA4-4798-9434-5AEF06C55733}" destId="{863E41C6-8AD8-4C5D-8DEA-2E3D6C421A29}" srcOrd="2" destOrd="0" presId="urn:microsoft.com/office/officeart/2005/8/layout/hierarchy6"/>
    <dgm:cxn modelId="{8573E51C-1E85-485B-B98A-3D761048E112}" type="presParOf" srcId="{AEB41BE9-ABA4-4798-9434-5AEF06C55733}" destId="{E13901B1-198F-4BE0-993A-639689682939}" srcOrd="3" destOrd="0" presId="urn:microsoft.com/office/officeart/2005/8/layout/hierarchy6"/>
    <dgm:cxn modelId="{8DE8F53C-6F8F-4B29-BDDA-393B89E607FA}" type="presParOf" srcId="{E13901B1-198F-4BE0-993A-639689682939}" destId="{C51A2955-256E-4F48-99CC-0008645F29C3}" srcOrd="0" destOrd="0" presId="urn:microsoft.com/office/officeart/2005/8/layout/hierarchy6"/>
    <dgm:cxn modelId="{CBC92BE5-64F2-4E4C-A289-748AAC2BFBDF}" type="presParOf" srcId="{E13901B1-198F-4BE0-993A-639689682939}" destId="{D19B03FC-6FE9-4628-8298-E590612835C2}" srcOrd="1" destOrd="0" presId="urn:microsoft.com/office/officeart/2005/8/layout/hierarchy6"/>
    <dgm:cxn modelId="{4743563A-B0A5-4189-B893-47508777F042}" type="presParOf" srcId="{D19B03FC-6FE9-4628-8298-E590612835C2}" destId="{72384324-4ADB-44DB-8EEF-22D52D01013D}" srcOrd="0" destOrd="0" presId="urn:microsoft.com/office/officeart/2005/8/layout/hierarchy6"/>
    <dgm:cxn modelId="{1C421387-AD99-4BC4-BBCF-3A5DB48FB698}" type="presParOf" srcId="{D19B03FC-6FE9-4628-8298-E590612835C2}" destId="{0D518EE3-806F-4E6F-B156-FC203EE81DF0}" srcOrd="1" destOrd="0" presId="urn:microsoft.com/office/officeart/2005/8/layout/hierarchy6"/>
    <dgm:cxn modelId="{5CB1AA60-8E3C-4317-A799-56C8AE1B89AC}" type="presParOf" srcId="{0D518EE3-806F-4E6F-B156-FC203EE81DF0}" destId="{ED6DF5F4-2C1E-473D-9373-ADE3AABEBCDF}" srcOrd="0" destOrd="0" presId="urn:microsoft.com/office/officeart/2005/8/layout/hierarchy6"/>
    <dgm:cxn modelId="{BF5E16ED-4FC1-456F-8941-57C00BA1C4A0}" type="presParOf" srcId="{0D518EE3-806F-4E6F-B156-FC203EE81DF0}" destId="{F2808A3A-76EE-417F-97D0-B6A1B8C0F67D}" srcOrd="1" destOrd="0" presId="urn:microsoft.com/office/officeart/2005/8/layout/hierarchy6"/>
    <dgm:cxn modelId="{F3D43098-2DAE-4C48-B9E6-27E5B5AFBE3A}" type="presParOf" srcId="{D19B03FC-6FE9-4628-8298-E590612835C2}" destId="{FD8B81DB-7427-46CF-8A21-02A335722E2B}" srcOrd="2" destOrd="0" presId="urn:microsoft.com/office/officeart/2005/8/layout/hierarchy6"/>
    <dgm:cxn modelId="{73875575-EC80-4264-A2C9-CC364BFF6026}" type="presParOf" srcId="{D19B03FC-6FE9-4628-8298-E590612835C2}" destId="{C4D3D9A1-88CE-4EB5-B21D-A8FB5DFA49A4}" srcOrd="3" destOrd="0" presId="urn:microsoft.com/office/officeart/2005/8/layout/hierarchy6"/>
    <dgm:cxn modelId="{255D10BF-DB87-4F4D-9E2B-FEAEE5831CBB}" type="presParOf" srcId="{C4D3D9A1-88CE-4EB5-B21D-A8FB5DFA49A4}" destId="{E0297D93-2DFD-4445-B6A4-6F13323DBC60}" srcOrd="0" destOrd="0" presId="urn:microsoft.com/office/officeart/2005/8/layout/hierarchy6"/>
    <dgm:cxn modelId="{FE08C020-FB20-43AC-9273-B780D7886A91}" type="presParOf" srcId="{C4D3D9A1-88CE-4EB5-B21D-A8FB5DFA49A4}" destId="{C0EC1475-927D-4AF9-959D-15C6A5C64EC8}" srcOrd="1" destOrd="0" presId="urn:microsoft.com/office/officeart/2005/8/layout/hierarchy6"/>
    <dgm:cxn modelId="{FDBC79EB-9996-46DB-8292-50881AB1C8C6}" type="presParOf" srcId="{D1B50C6E-861E-41A2-A9E7-04FFB6F326E0}" destId="{C2C61B9C-9E0D-4C7D-B996-5CC1B1A8D4CF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4754A8-0C13-4548-B4B0-98B59002BB38}">
      <dsp:nvSpPr>
        <dsp:cNvPr id="0" name=""/>
        <dsp:cNvSpPr/>
      </dsp:nvSpPr>
      <dsp:spPr>
        <a:xfrm>
          <a:off x="3535928" y="957606"/>
          <a:ext cx="2901941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Total trade deficit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£18.9 billion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£51.6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3574459" y="996137"/>
        <a:ext cx="2824879" cy="1238482"/>
      </dsp:txXfrm>
    </dsp:sp>
    <dsp:sp modelId="{E9F85C35-6F63-46B7-83E0-A5885AA379B7}">
      <dsp:nvSpPr>
        <dsp:cNvPr id="0" name=""/>
        <dsp:cNvSpPr/>
      </dsp:nvSpPr>
      <dsp:spPr>
        <a:xfrm>
          <a:off x="2435427" y="2273151"/>
          <a:ext cx="2551471" cy="358131"/>
        </a:xfrm>
        <a:custGeom>
          <a:avLst/>
          <a:gdLst/>
          <a:ahLst/>
          <a:cxnLst/>
          <a:rect l="0" t="0" r="0" b="0"/>
          <a:pathLst>
            <a:path>
              <a:moveTo>
                <a:pt x="2551471" y="0"/>
              </a:moveTo>
              <a:lnTo>
                <a:pt x="2551471" y="179065"/>
              </a:lnTo>
              <a:lnTo>
                <a:pt x="0" y="179065"/>
              </a:lnTo>
              <a:lnTo>
                <a:pt x="0" y="358131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354863-6045-4271-9262-EA32661B681B}">
      <dsp:nvSpPr>
        <dsp:cNvPr id="0" name=""/>
        <dsp:cNvSpPr/>
      </dsp:nvSpPr>
      <dsp:spPr>
        <a:xfrm>
          <a:off x="1091010" y="2631282"/>
          <a:ext cx="2688833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Trade in goods deficit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£13.9 billion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£152.7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1129541" y="2669813"/>
        <a:ext cx="2611771" cy="1238482"/>
      </dsp:txXfrm>
    </dsp:sp>
    <dsp:sp modelId="{43384C15-D3CB-48AC-8369-EC41DFEE776F}">
      <dsp:nvSpPr>
        <dsp:cNvPr id="0" name=""/>
        <dsp:cNvSpPr/>
      </dsp:nvSpPr>
      <dsp:spPr>
        <a:xfrm>
          <a:off x="1161868" y="3946827"/>
          <a:ext cx="1273559" cy="302142"/>
        </a:xfrm>
        <a:custGeom>
          <a:avLst/>
          <a:gdLst/>
          <a:ahLst/>
          <a:cxnLst/>
          <a:rect l="0" t="0" r="0" b="0"/>
          <a:pathLst>
            <a:path>
              <a:moveTo>
                <a:pt x="1273559" y="0"/>
              </a:moveTo>
              <a:lnTo>
                <a:pt x="1273559" y="151071"/>
              </a:lnTo>
              <a:lnTo>
                <a:pt x="0" y="151071"/>
              </a:lnTo>
              <a:lnTo>
                <a:pt x="0" y="302142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E85403-F941-44F3-A4E2-1B6939D64D72}">
      <dsp:nvSpPr>
        <dsp:cNvPr id="0" name=""/>
        <dsp:cNvSpPr/>
      </dsp:nvSpPr>
      <dsp:spPr>
        <a:xfrm>
          <a:off x="525" y="4248970"/>
          <a:ext cx="232268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Goods exports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£11.3 billion (3.3%)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£353.6 billion</a:t>
          </a:r>
        </a:p>
      </dsp:txBody>
      <dsp:txXfrm>
        <a:off x="39056" y="4287501"/>
        <a:ext cx="2245623" cy="1238482"/>
      </dsp:txXfrm>
    </dsp:sp>
    <dsp:sp modelId="{900C0936-E3C1-4A95-853F-C18A9910A6DD}">
      <dsp:nvSpPr>
        <dsp:cNvPr id="0" name=""/>
        <dsp:cNvSpPr/>
      </dsp:nvSpPr>
      <dsp:spPr>
        <a:xfrm>
          <a:off x="2435427" y="3946827"/>
          <a:ext cx="1273559" cy="3021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1071"/>
              </a:lnTo>
              <a:lnTo>
                <a:pt x="1273559" y="151071"/>
              </a:lnTo>
              <a:lnTo>
                <a:pt x="1273559" y="302142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A8BA160-0F88-4E7B-B2FD-1BA3533BDE48}">
      <dsp:nvSpPr>
        <dsp:cNvPr id="0" name=""/>
        <dsp:cNvSpPr/>
      </dsp:nvSpPr>
      <dsp:spPr>
        <a:xfrm>
          <a:off x="2547644" y="4248970"/>
          <a:ext cx="232268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Goods imports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£25.1 billion (5.2%)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£506.3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2586175" y="4287501"/>
        <a:ext cx="2245623" cy="1238482"/>
      </dsp:txXfrm>
    </dsp:sp>
    <dsp:sp modelId="{863E41C6-8AD8-4C5D-8DEA-2E3D6C421A29}">
      <dsp:nvSpPr>
        <dsp:cNvPr id="0" name=""/>
        <dsp:cNvSpPr/>
      </dsp:nvSpPr>
      <dsp:spPr>
        <a:xfrm>
          <a:off x="4986899" y="2273151"/>
          <a:ext cx="2542766" cy="3581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9065"/>
              </a:lnTo>
              <a:lnTo>
                <a:pt x="2542766" y="179065"/>
              </a:lnTo>
              <a:lnTo>
                <a:pt x="2542766" y="358131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51A2955-256E-4F48-99CC-0008645F29C3}">
      <dsp:nvSpPr>
        <dsp:cNvPr id="0" name=""/>
        <dsp:cNvSpPr/>
      </dsp:nvSpPr>
      <dsp:spPr>
        <a:xfrm>
          <a:off x="6184968" y="2631282"/>
          <a:ext cx="268939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Trade in services surplus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£5.0 billion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£101.2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6223499" y="2669813"/>
        <a:ext cx="2612333" cy="1238482"/>
      </dsp:txXfrm>
    </dsp:sp>
    <dsp:sp modelId="{72384324-4ADB-44DB-8EEF-22D52D01013D}">
      <dsp:nvSpPr>
        <dsp:cNvPr id="0" name=""/>
        <dsp:cNvSpPr/>
      </dsp:nvSpPr>
      <dsp:spPr>
        <a:xfrm>
          <a:off x="6256106" y="3946827"/>
          <a:ext cx="1273559" cy="302142"/>
        </a:xfrm>
        <a:custGeom>
          <a:avLst/>
          <a:gdLst/>
          <a:ahLst/>
          <a:cxnLst/>
          <a:rect l="0" t="0" r="0" b="0"/>
          <a:pathLst>
            <a:path>
              <a:moveTo>
                <a:pt x="1273559" y="0"/>
              </a:moveTo>
              <a:lnTo>
                <a:pt x="1273559" y="151071"/>
              </a:lnTo>
              <a:lnTo>
                <a:pt x="0" y="151071"/>
              </a:lnTo>
              <a:lnTo>
                <a:pt x="0" y="302142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6DF5F4-2C1E-473D-9373-ADE3AABEBCDF}">
      <dsp:nvSpPr>
        <dsp:cNvPr id="0" name=""/>
        <dsp:cNvSpPr/>
      </dsp:nvSpPr>
      <dsp:spPr>
        <a:xfrm>
          <a:off x="5094763" y="4248970"/>
          <a:ext cx="232268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Services exports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£8.1 billion (2.7%)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£301.3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5133294" y="4287501"/>
        <a:ext cx="2245623" cy="1238482"/>
      </dsp:txXfrm>
    </dsp:sp>
    <dsp:sp modelId="{FD8B81DB-7427-46CF-8A21-02A335722E2B}">
      <dsp:nvSpPr>
        <dsp:cNvPr id="0" name=""/>
        <dsp:cNvSpPr/>
      </dsp:nvSpPr>
      <dsp:spPr>
        <a:xfrm>
          <a:off x="7529666" y="3946827"/>
          <a:ext cx="1273559" cy="3021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1071"/>
              </a:lnTo>
              <a:lnTo>
                <a:pt x="1273559" y="151071"/>
              </a:lnTo>
              <a:lnTo>
                <a:pt x="1273559" y="302142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297D93-2DFD-4445-B6A4-6F13323DBC60}">
      <dsp:nvSpPr>
        <dsp:cNvPr id="0" name=""/>
        <dsp:cNvSpPr/>
      </dsp:nvSpPr>
      <dsp:spPr>
        <a:xfrm>
          <a:off x="7641882" y="4248970"/>
          <a:ext cx="232268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Services imports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£13.1 billion (7.0%)</a:t>
          </a:r>
          <a:endParaRPr lang="en-GB" sz="1400" kern="1200" dirty="0">
            <a:solidFill>
              <a:schemeClr val="tx1">
                <a:lumMod val="75000"/>
                <a:lumOff val="25000"/>
              </a:schemeClr>
            </a:solidFill>
            <a:highlight>
              <a:srgbClr val="FFFF00"/>
            </a:highlight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£200.2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7680413" y="4287501"/>
        <a:ext cx="2245623" cy="12384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73E393-2CBC-4920-B71A-5A1E0D9BF1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8B64783-E3FF-4EC5-BBF7-EFB81A8F42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D89CDE-CA1A-49DE-A773-C97994C96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BE730-7CB0-435C-9B62-E68A00BC1D9A}" type="datetimeFigureOut">
              <a:rPr lang="en-GB" smtClean="0"/>
              <a:t>05/11/2019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C20F5-0A0B-4C2A-A9B3-34B890B28D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B839DE-7C61-4C3E-8CDD-323F54050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E43A9-7BEF-4D9D-AF39-334A64D573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6921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C58813-12B8-4AD6-BC6A-69E2AE35E4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5912AD5-3EB7-4331-8D90-7035644417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714210-F7BA-4979-B20D-0CF793735F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BE730-7CB0-435C-9B62-E68A00BC1D9A}" type="datetimeFigureOut">
              <a:rPr lang="en-GB" smtClean="0"/>
              <a:t>05/11/2019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25554B-636C-4F04-9B7A-62504C5010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19BD1C-ABFD-4FCD-B4B8-FED78A0D63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E43A9-7BEF-4D9D-AF39-334A64D573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7190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2CB8374-F304-467A-9EEE-7328B70BE4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054B5DD-A6B1-4941-B0AC-4B3FF427FB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F22F7A-0253-4985-8C1F-8760825FE6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BE730-7CB0-435C-9B62-E68A00BC1D9A}" type="datetimeFigureOut">
              <a:rPr lang="en-GB" smtClean="0"/>
              <a:t>05/11/2019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88E035-CB03-481A-A668-2F774937BD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AA9D21-830D-42A4-93D2-5F550FC7D8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E43A9-7BEF-4D9D-AF39-334A64D573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51331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17BCC8-B2F8-4A16-A0C1-CD3C50A08E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D56F1D-10BE-4408-B36F-BD0BDFE74B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AF2C86-3F62-4538-8236-B1E2065204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BE730-7CB0-435C-9B62-E68A00BC1D9A}" type="datetimeFigureOut">
              <a:rPr lang="en-GB" smtClean="0"/>
              <a:t>05/11/2019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B10A9C-F7D6-4683-AC4B-EC03DC6E13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A74B5C-9366-4CE2-B79F-7FC0E9D633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E43A9-7BEF-4D9D-AF39-334A64D573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97616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96D1BA-8718-4732-91E6-B90198CE03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94E4EE-4829-44A3-AD82-71AC25A074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522C61-698B-4755-99F4-4EFE3252F3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BE730-7CB0-435C-9B62-E68A00BC1D9A}" type="datetimeFigureOut">
              <a:rPr lang="en-GB" smtClean="0"/>
              <a:t>05/11/2019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B9E17B-C750-4A01-9B2D-25F95DC76D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2CAA48-6299-4AEA-B0D9-CB2BBA226F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E43A9-7BEF-4D9D-AF39-334A64D573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71618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2DF39A-2311-43F4-A3BB-C86A8DAA39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93FBC8-F1BD-42C4-A3B9-3C685265C8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33CBB1-4DCE-4537-8126-53D109A422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166F62-C42A-4189-9D67-78BFE3AD06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BE730-7CB0-435C-9B62-E68A00BC1D9A}" type="datetimeFigureOut">
              <a:rPr lang="en-GB" smtClean="0"/>
              <a:t>05/11/2019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AB6745-8A00-4E4B-A05C-C8376B370F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47A02D-090E-47EE-A67D-AEF1D1FBA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E43A9-7BEF-4D9D-AF39-334A64D573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40654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8B9649-37E7-4B26-8CF7-2E86CAB5D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3ED9BC-4C4F-4194-ABF4-B237D194F7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11EC26-7F25-467F-A002-195209FCB1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54C12C-9948-4784-AB80-0C88D96A10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01E5303-9EFE-4A23-8258-EFBA2D76516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14C8B02-5E5D-4123-8E8D-FF4AC40955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BE730-7CB0-435C-9B62-E68A00BC1D9A}" type="datetimeFigureOut">
              <a:rPr lang="en-GB" smtClean="0"/>
              <a:t>05/11/2019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5ADF9B9-5296-409E-AA44-D71CFD94EC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40B91BE-9E8B-4D76-BD47-E6E6D2BE01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E43A9-7BEF-4D9D-AF39-334A64D573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5575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B1E677-F78D-49CE-9C83-6630950D5C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73543C4-4E17-4313-A22B-96BBFCDFBD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BE730-7CB0-435C-9B62-E68A00BC1D9A}" type="datetimeFigureOut">
              <a:rPr lang="en-GB" smtClean="0"/>
              <a:t>05/11/2019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F0B0A9C-0788-4DB3-9FF3-7792DDEFDC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6C8081C-C919-441A-B45B-B93C531E04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E43A9-7BEF-4D9D-AF39-334A64D573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06513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DD301F-CE8C-4B68-8CD3-AF01E05791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BE730-7CB0-435C-9B62-E68A00BC1D9A}" type="datetimeFigureOut">
              <a:rPr lang="en-GB" smtClean="0"/>
              <a:t>05/11/2019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81EDE36-E238-4132-B9D1-ACE45105C4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1F1BF1-9121-4A22-ABE2-8ED0CE3F6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E43A9-7BEF-4D9D-AF39-334A64D573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467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D4ABF1-8880-4936-86CA-FCF3AF4BAB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39DD19-ED23-4196-AAFE-5A630D59D4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D16F88-76A3-4051-A8D3-BBD4BF2284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92904F-E451-4328-B805-5656BB4D46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BE730-7CB0-435C-9B62-E68A00BC1D9A}" type="datetimeFigureOut">
              <a:rPr lang="en-GB" smtClean="0"/>
              <a:t>05/11/2019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B6F286-CDB2-42BB-9233-DE83C115E3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B07DE7-E04D-455A-99E4-05E8C6A607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E43A9-7BEF-4D9D-AF39-334A64D573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04768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58560E-93CB-4C59-AA7E-64E626190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1B9CCD4-E758-4578-A4EB-B01B0CEC53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62FAFC-2828-45A2-9A82-9B7721F383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8A66DB-2DB5-483F-AF68-B86EF1ECDC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BE730-7CB0-435C-9B62-E68A00BC1D9A}" type="datetimeFigureOut">
              <a:rPr lang="en-GB" smtClean="0"/>
              <a:t>05/11/2019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A783CB-E8AD-4008-800B-CE689C8E0B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7842CD-6763-4E5D-80FC-22E079594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E43A9-7BEF-4D9D-AF39-334A64D573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6908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06A7466-F79F-497F-AF8F-EA804C5DEE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E27242-650B-4EAC-AAA8-C1A96CA26A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D55840-E62C-412A-BF51-CBBA01FD1F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9BE730-7CB0-435C-9B62-E68A00BC1D9A}" type="datetimeFigureOut">
              <a:rPr lang="en-GB" smtClean="0"/>
              <a:t>05/11/2019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5D6FB1-42B6-435D-8EB2-BA936B09F3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C571F7-0D92-40A1-A296-E90EEEE604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1E43A9-7BEF-4D9D-AF39-334A64D573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0012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A5C05CE4-24EB-4B3F-B9FC-45DCC6A370D9}"/>
              </a:ext>
            </a:extLst>
          </p:cNvPr>
          <p:cNvGrpSpPr/>
          <p:nvPr/>
        </p:nvGrpSpPr>
        <p:grpSpPr>
          <a:xfrm>
            <a:off x="1371600" y="270588"/>
            <a:ext cx="9965094" cy="6260841"/>
            <a:chOff x="1371600" y="270588"/>
            <a:chExt cx="9965094" cy="6260841"/>
          </a:xfrm>
        </p:grpSpPr>
        <p:graphicFrame>
          <p:nvGraphicFramePr>
            <p:cNvPr id="4" name="Diagram 3">
              <a:extLst>
                <a:ext uri="{FF2B5EF4-FFF2-40B4-BE49-F238E27FC236}">
                  <a16:creationId xmlns:a16="http://schemas.microsoft.com/office/drawing/2014/main" id="{D117B91D-F747-4E1B-9528-A6997E597759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667760786"/>
                </p:ext>
              </p:extLst>
            </p:nvPr>
          </p:nvGraphicFramePr>
          <p:xfrm>
            <a:off x="1371600" y="270588"/>
            <a:ext cx="9965094" cy="6260841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5" name="Arrow: Down 4">
              <a:extLst>
                <a:ext uri="{FF2B5EF4-FFF2-40B4-BE49-F238E27FC236}">
                  <a16:creationId xmlns:a16="http://schemas.microsoft.com/office/drawing/2014/main" id="{B04BC23F-59D1-4429-A235-956F9B0621CB}"/>
                </a:ext>
              </a:extLst>
            </p:cNvPr>
            <p:cNvSpPr/>
            <p:nvPr/>
          </p:nvSpPr>
          <p:spPr>
            <a:xfrm rot="10800000">
              <a:off x="5457767" y="1853328"/>
              <a:ext cx="307293" cy="278696"/>
            </a:xfrm>
            <a:prstGeom prst="downArrow">
              <a:avLst/>
            </a:prstGeom>
            <a:solidFill>
              <a:srgbClr val="800000"/>
            </a:solidFill>
            <a:ln>
              <a:solidFill>
                <a:srgbClr val="8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rgbClr val="FF0000"/>
                </a:solidFill>
              </a:endParaRPr>
            </a:p>
          </p:txBody>
        </p:sp>
        <p:sp>
          <p:nvSpPr>
            <p:cNvPr id="6" name="Arrow: Down 5">
              <a:extLst>
                <a:ext uri="{FF2B5EF4-FFF2-40B4-BE49-F238E27FC236}">
                  <a16:creationId xmlns:a16="http://schemas.microsoft.com/office/drawing/2014/main" id="{006052DF-D76F-4D26-9608-A2C3419B2628}"/>
                </a:ext>
              </a:extLst>
            </p:cNvPr>
            <p:cNvSpPr/>
            <p:nvPr/>
          </p:nvSpPr>
          <p:spPr>
            <a:xfrm rot="10800000">
              <a:off x="1445231" y="5059679"/>
              <a:ext cx="307293" cy="278696"/>
            </a:xfrm>
            <a:prstGeom prst="downArrow">
              <a:avLst/>
            </a:prstGeom>
            <a:solidFill>
              <a:srgbClr val="66FF33"/>
            </a:solidFill>
            <a:ln>
              <a:solidFill>
                <a:srgbClr val="66FF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rgbClr val="FF0000"/>
                </a:solidFill>
                <a:highlight>
                  <a:srgbClr val="FF0000"/>
                </a:highlight>
              </a:endParaRPr>
            </a:p>
          </p:txBody>
        </p:sp>
        <p:sp>
          <p:nvSpPr>
            <p:cNvPr id="8" name="Arrow: Down 7">
              <a:extLst>
                <a:ext uri="{FF2B5EF4-FFF2-40B4-BE49-F238E27FC236}">
                  <a16:creationId xmlns:a16="http://schemas.microsoft.com/office/drawing/2014/main" id="{7D3B4274-E319-4497-8090-FC7D9C6A2A93}"/>
                </a:ext>
              </a:extLst>
            </p:cNvPr>
            <p:cNvSpPr/>
            <p:nvPr/>
          </p:nvSpPr>
          <p:spPr>
            <a:xfrm rot="10800000">
              <a:off x="4004004" y="5059678"/>
              <a:ext cx="307293" cy="278696"/>
            </a:xfrm>
            <a:prstGeom prst="downArrow">
              <a:avLst/>
            </a:prstGeom>
            <a:solidFill>
              <a:srgbClr val="800000"/>
            </a:solidFill>
            <a:ln>
              <a:solidFill>
                <a:srgbClr val="8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Arrow: Down 8">
              <a:extLst>
                <a:ext uri="{FF2B5EF4-FFF2-40B4-BE49-F238E27FC236}">
                  <a16:creationId xmlns:a16="http://schemas.microsoft.com/office/drawing/2014/main" id="{FDE966FC-9DAB-4876-8DB5-A67F297C0B38}"/>
                </a:ext>
              </a:extLst>
            </p:cNvPr>
            <p:cNvSpPr/>
            <p:nvPr/>
          </p:nvSpPr>
          <p:spPr>
            <a:xfrm rot="10800000">
              <a:off x="6562777" y="5064066"/>
              <a:ext cx="307293" cy="278696"/>
            </a:xfrm>
            <a:prstGeom prst="downArrow">
              <a:avLst/>
            </a:prstGeom>
            <a:solidFill>
              <a:srgbClr val="66FF33"/>
            </a:solidFill>
            <a:ln>
              <a:solidFill>
                <a:srgbClr val="66FF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rgbClr val="FF0000"/>
                </a:solidFill>
                <a:highlight>
                  <a:srgbClr val="FF0000"/>
                </a:highlight>
              </a:endParaRPr>
            </a:p>
          </p:txBody>
        </p:sp>
        <p:sp>
          <p:nvSpPr>
            <p:cNvPr id="10" name="Arrow: Down 9">
              <a:extLst>
                <a:ext uri="{FF2B5EF4-FFF2-40B4-BE49-F238E27FC236}">
                  <a16:creationId xmlns:a16="http://schemas.microsoft.com/office/drawing/2014/main" id="{67DAADEC-11F0-43B1-A42B-69939ABC8F02}"/>
                </a:ext>
              </a:extLst>
            </p:cNvPr>
            <p:cNvSpPr/>
            <p:nvPr/>
          </p:nvSpPr>
          <p:spPr>
            <a:xfrm rot="10800000">
              <a:off x="9121548" y="5059679"/>
              <a:ext cx="307293" cy="278696"/>
            </a:xfrm>
            <a:prstGeom prst="downArrow">
              <a:avLst/>
            </a:prstGeom>
            <a:solidFill>
              <a:srgbClr val="800000"/>
            </a:solidFill>
            <a:ln>
              <a:solidFill>
                <a:srgbClr val="8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rgbClr val="FF0000"/>
                </a:solidFill>
                <a:highlight>
                  <a:srgbClr val="FF0000"/>
                </a:highlight>
              </a:endParaRPr>
            </a:p>
          </p:txBody>
        </p:sp>
        <p:sp>
          <p:nvSpPr>
            <p:cNvPr id="11" name="Arrow: Down 10">
              <a:extLst>
                <a:ext uri="{FF2B5EF4-FFF2-40B4-BE49-F238E27FC236}">
                  <a16:creationId xmlns:a16="http://schemas.microsoft.com/office/drawing/2014/main" id="{C9A14835-D6A6-471B-99AA-7E90F2B60554}"/>
                </a:ext>
              </a:extLst>
            </p:cNvPr>
            <p:cNvSpPr/>
            <p:nvPr/>
          </p:nvSpPr>
          <p:spPr>
            <a:xfrm rot="10800000">
              <a:off x="2749798" y="3580890"/>
              <a:ext cx="307293" cy="278696"/>
            </a:xfrm>
            <a:prstGeom prst="downArrow">
              <a:avLst/>
            </a:prstGeom>
            <a:solidFill>
              <a:srgbClr val="800000"/>
            </a:solidFill>
            <a:ln>
              <a:solidFill>
                <a:srgbClr val="8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Arrow: Down 11">
              <a:extLst>
                <a:ext uri="{FF2B5EF4-FFF2-40B4-BE49-F238E27FC236}">
                  <a16:creationId xmlns:a16="http://schemas.microsoft.com/office/drawing/2014/main" id="{EC1FCA61-487A-4ED7-B6B8-521DB0D2F8E1}"/>
                </a:ext>
              </a:extLst>
            </p:cNvPr>
            <p:cNvSpPr/>
            <p:nvPr/>
          </p:nvSpPr>
          <p:spPr>
            <a:xfrm>
              <a:off x="7980089" y="3580890"/>
              <a:ext cx="307293" cy="278696"/>
            </a:xfrm>
            <a:prstGeom prst="downArrow">
              <a:avLst/>
            </a:prstGeom>
            <a:solidFill>
              <a:srgbClr val="800000"/>
            </a:solidFill>
            <a:ln>
              <a:solidFill>
                <a:srgbClr val="8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rgbClr val="FF0000"/>
                </a:solidFill>
                <a:highlight>
                  <a:srgbClr val="FF0000"/>
                </a:highligh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225108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0b3d0c8f-296c-473c-bd4d-16661331c73d">YUQZ6C5JNMTS-1832258585-28</_dlc_DocId>
    <_dlc_DocIdUrl xmlns="0b3d0c8f-296c-473c-bd4d-16661331c73d">
      <Url>https://share.sp.ons.statistics.gov.uk/sites/MSDUKT/MSDUKTPub/_layouts/15/DocIdRedir.aspx?ID=YUQZ6C5JNMTS-1832258585-28</Url>
      <Description>YUQZ6C5JNMTS-1832258585-28</Description>
    </_dlc_DocIdUrl>
    <_dlc_DocIdPersistId xmlns="0b3d0c8f-296c-473c-bd4d-16661331c73d">false</_dlc_DocIdPersistId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83911F782B12E41A2E581E0F3A066D0" ma:contentTypeVersion="0" ma:contentTypeDescription="Create a new document." ma:contentTypeScope="" ma:versionID="2d6a79e150fb2d3a0cfbb7cd709ec7e3">
  <xsd:schema xmlns:xsd="http://www.w3.org/2001/XMLSchema" xmlns:xs="http://www.w3.org/2001/XMLSchema" xmlns:p="http://schemas.microsoft.com/office/2006/metadata/properties" xmlns:ns2="0b3d0c8f-296c-473c-bd4d-16661331c73d" targetNamespace="http://schemas.microsoft.com/office/2006/metadata/properties" ma:root="true" ma:fieldsID="d37697daf790e16716fd16e7835dd963" ns2:_="">
    <xsd:import namespace="0b3d0c8f-296c-473c-bd4d-16661331c73d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3d0c8f-296c-473c-bd4d-16661331c73d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F9A7DB3-B4CB-44A1-836C-6EE661800E73}">
  <ds:schemaRefs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microsoft.com/sharepoint/v3"/>
    <ds:schemaRef ds:uri="http://purl.org/dc/terms/"/>
    <ds:schemaRef ds:uri="e14115de-03ae-49b5-af01-31035404c456"/>
    <ds:schemaRef ds:uri="http://purl.org/dc/dcmitype/"/>
    <ds:schemaRef ds:uri="http://schemas.microsoft.com/sharepoint/v4"/>
    <ds:schemaRef ds:uri="http://schemas.microsoft.com/office/infopath/2007/PartnerControls"/>
    <ds:schemaRef ds:uri="e119025e-219f-4f6d-a8df-f0038945e1e5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39CB0C56-68D1-4628-A81B-0297DE5B5C2E}"/>
</file>

<file path=customXml/itemProps3.xml><?xml version="1.0" encoding="utf-8"?>
<ds:datastoreItem xmlns:ds="http://schemas.openxmlformats.org/officeDocument/2006/customXml" ds:itemID="{FD2E326F-AB03-4657-A706-040E69E9CC95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F47F5A1E-D404-4B94-80B3-2195520C9C1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80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Figure 5</dc:title>
  <dc:creator>Hussain, Nasir</dc:creator>
  <cp:lastModifiedBy>Satija, Aditi</cp:lastModifiedBy>
  <cp:revision>4</cp:revision>
  <dcterms:created xsi:type="dcterms:W3CDTF">2019-10-03T09:08:45Z</dcterms:created>
  <dcterms:modified xsi:type="dcterms:W3CDTF">2019-11-05T11:04:22Z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0x010100B83911F782B12E41A2E581E0F3A066D0</vt:lpwstr>
  </property>
  <property fmtid="{D5CDD505-2E9C-101B-9397-08002B2CF9AE}" pid="3" name="_dlc_DocIdItemGuid">
    <vt:lpwstr>068acba4-fec8-4aad-99b9-11cb1eabf338</vt:lpwstr>
  </property>
  <property fmtid="{D5CDD505-2E9C-101B-9397-08002B2CF9AE}" pid="4" name="TaxKeyword">
    <vt:lpwstr/>
  </property>
  <property fmtid="{D5CDD505-2E9C-101B-9397-08002B2CF9AE}" pid="5" name="xd_Signature">
    <vt:bool>false</vt:bool>
  </property>
  <property fmtid="{D5CDD505-2E9C-101B-9397-08002B2CF9AE}" pid="6" name="xd_ProgID">
    <vt:lpwstr/>
  </property>
  <property fmtid="{D5CDD505-2E9C-101B-9397-08002B2CF9AE}" pid="7" name="_SourceUrl">
    <vt:lpwstr/>
  </property>
  <property fmtid="{D5CDD505-2E9C-101B-9397-08002B2CF9AE}" pid="8" name="_SharedFileIndex">
    <vt:lpwstr/>
  </property>
  <property fmtid="{D5CDD505-2E9C-101B-9397-08002B2CF9AE}" pid="9" name="cx_originalversion">
    <vt:lpwstr>0.5</vt:lpwstr>
  </property>
  <property fmtid="{D5CDD505-2E9C-101B-9397-08002B2CF9AE}" pid="10" name="TemplateUrl">
    <vt:lpwstr/>
  </property>
  <property fmtid="{D5CDD505-2E9C-101B-9397-08002B2CF9AE}" pid="11" name="CX_RelocationTimestamp">
    <vt:lpwstr>2019-11-06T10:51:56Z</vt:lpwstr>
  </property>
  <property fmtid="{D5CDD505-2E9C-101B-9397-08002B2CF9AE}" pid="12" name="CX_RelocationUser">
    <vt:lpwstr>Whiting, Sarah</vt:lpwstr>
  </property>
  <property fmtid="{D5CDD505-2E9C-101B-9397-08002B2CF9AE}" pid="13" name="CX_RelocationOperation">
    <vt:lpwstr>Cut</vt:lpwstr>
  </property>
  <property fmtid="{D5CDD505-2E9C-101B-9397-08002B2CF9AE}" pid="14" name="CX_RelocationReason">
    <vt:lpwstr>.</vt:lpwstr>
  </property>
</Properties>
</file>