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£5.9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£6.9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£18.7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£0.8 </a:t>
          </a:r>
          <a:r>
            <a:rPr lang="en-GB" sz="1400" dirty="0">
              <a:solidFill>
                <a:schemeClr val="tx1"/>
              </a:solidFill>
            </a:rPr>
            <a:t>billion (0.8%)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£97.0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£7.6 </a:t>
          </a:r>
          <a:r>
            <a:rPr lang="en-GB" sz="1400" dirty="0">
              <a:solidFill>
                <a:schemeClr val="tx1"/>
              </a:solidFill>
            </a:rPr>
            <a:t>billion (6.2%)</a:t>
          </a:r>
        </a:p>
        <a:p>
          <a:r>
            <a:rPr lang="en-US" sz="1400" b="0" dirty="0">
              <a:solidFill>
                <a:schemeClr val="tx1"/>
              </a:solidFill>
            </a:rPr>
            <a:t>to £115.6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£24.6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£0.8 billion (1.0%)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£82.9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£0.9 </a:t>
          </a:r>
          <a:r>
            <a:rPr lang="en-GB" sz="1400" dirty="0">
              <a:solidFill>
                <a:schemeClr val="tx1"/>
              </a:solidFill>
            </a:rPr>
            <a:t>billion (1.6%)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£58.4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£6.9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£18.7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£0.8 </a:t>
          </a:r>
          <a:r>
            <a:rPr lang="en-GB" sz="1400" kern="1200" dirty="0">
              <a:solidFill>
                <a:schemeClr val="tx1"/>
              </a:solidFill>
            </a:rPr>
            <a:t>billion (0.8%)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£97.0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£7.6 </a:t>
          </a:r>
          <a:r>
            <a:rPr lang="en-GB" sz="1400" kern="1200" dirty="0">
              <a:solidFill>
                <a:schemeClr val="tx1"/>
              </a:solidFill>
            </a:rPr>
            <a:t>billion (6.2%)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£115.6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£24.6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£0.8 billion (1.0%)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£82.9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£0.9 </a:t>
          </a:r>
          <a:r>
            <a:rPr lang="en-GB" sz="1400" kern="1200" dirty="0">
              <a:solidFill>
                <a:schemeClr val="tx1"/>
              </a:solidFill>
            </a:rPr>
            <a:t>billion (1.6%)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£58.4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47627382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 rot="10800000"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54B9881F487A41B478BFEB0752FC24" ma:contentTypeVersion="0" ma:contentTypeDescription="Create a new document." ma:contentTypeScope="" ma:versionID="5e81e9d52a35f08b408cd5d2d0943849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YUQZ6C5JNMTS-1457301111-25</_dlc_DocId>
    <_dlc_DocIdUrl xmlns="0b3d0c8f-296c-473c-bd4d-16661331c73d">
      <Url>https://share.sp.ons.statistics.gov.uk/sites/MSDUKT/MSDUKTPub/_layouts/15/DocIdRedir.aspx?ID=YUQZ6C5JNMTS-1457301111-25</Url>
      <Description>YUQZ6C5JNMTS-1457301111-25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1A12843-CBF3-40DC-B23B-C8CCAF7095E7}"/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e14115de-03ae-49b5-af01-31035404c456"/>
    <ds:schemaRef ds:uri="http://purl.org/dc/elements/1.1/"/>
    <ds:schemaRef ds:uri="http://schemas.microsoft.com/sharepoint/v4"/>
    <ds:schemaRef ds:uri="http://schemas.openxmlformats.org/package/2006/metadata/core-properties"/>
    <ds:schemaRef ds:uri="e119025e-219f-4f6d-a8df-f0038945e1e5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Hussain, Nasir</dc:creator>
  <cp:lastModifiedBy>Satija, Aditi</cp:lastModifiedBy>
  <cp:revision>14</cp:revision>
  <dcterms:created xsi:type="dcterms:W3CDTF">2019-10-03T08:39:15Z</dcterms:created>
  <dcterms:modified xsi:type="dcterms:W3CDTF">2020-04-06T11:55:56Z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0x010100FC54B9881F487A41B478BFEB0752FC24</vt:lpwstr>
  </property>
  <property fmtid="{D5CDD505-2E9C-101B-9397-08002B2CF9AE}" pid="3" name="_dlc_DocIdItemGuid">
    <vt:lpwstr>43ba2737-be7c-492e-9648-3d5d84f6fae3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</Properties>
</file>