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2527"/>
  <workbookPr defaultThemeVersion="124226"/>
  <mc:AlternateContent xmlns:mc="http://schemas.openxmlformats.org/markup-compatibility/2006">
    <mc:Choice Requires="x15">
      <x15ac:absPath xmlns:x15ac="http://schemas.microsoft.com/office/spreadsheetml/2010/11/ac" url="https://share.sp.ons.statistics.gov.uk/sites/MSDPRI/SPPI/Pre+Main-Calc/Reference Tables (RFT)/2020/Q3_2020/"/>
    </mc:Choice>
  </mc:AlternateContent>
  <xr:revisionPtr revIDLastSave="0" documentId="13_ncr:1_{A74CEA7D-7B3B-4DFC-80F8-183A701FEC7F}" xr6:coauthVersionLast="45" xr6:coauthVersionMax="45" xr10:uidLastSave="{00000000-0000-0000-0000-000000000000}"/>
  <bookViews>
    <workbookView xWindow="28680" yWindow="-120" windowWidth="29040" windowHeight="15840" xr2:uid="{00000000-000D-0000-FFFF-FFFF00000000}"/>
  </bookViews>
  <sheets>
    <sheet name="Cover sheet" sheetId="1" r:id="rId1"/>
    <sheet name="Notes" sheetId="2" r:id="rId2"/>
    <sheet name="Contents" sheetId="3" r:id="rId3"/>
    <sheet name="Table 1" sheetId="4" r:id="rId4"/>
    <sheet name="Table 2(a)" sheetId="5" r:id="rId5"/>
    <sheet name="Table 2(b)" sheetId="6" r:id="rId6"/>
    <sheet name="Table 2(c)" sheetId="7" r:id="rId7"/>
    <sheet name="Table 3(a)" sheetId="8" r:id="rId8"/>
    <sheet name="Table 3(b)" sheetId="9" r:id="rId9"/>
    <sheet name="Table 3(c)" sheetId="10" r:id="rId10"/>
    <sheet name="Table 3(d)" sheetId="11" r:id="rId11"/>
    <sheet name="Table 3(e)" sheetId="12" r:id="rId12"/>
    <sheet name="Table 3(f)" sheetId="13" r:id="rId13"/>
    <sheet name="Table 3(g)" sheetId="14" r:id="rId14"/>
    <sheet name="Table 3(h)" sheetId="15" r:id="rId15"/>
    <sheet name="Table 1R" sheetId="16" r:id="rId16"/>
    <sheet name="Table 2(a)R" sheetId="17" r:id="rId17"/>
    <sheet name="Table 2(b)R" sheetId="18" r:id="rId18"/>
    <sheet name="Table 2(c)R" sheetId="19" r:id="rId19"/>
    <sheet name="Table 3(a)R" sheetId="20" r:id="rId20"/>
    <sheet name="Table 3(b)R" sheetId="21" r:id="rId21"/>
    <sheet name="Table 3(c)R" sheetId="22" r:id="rId22"/>
    <sheet name="Table 3(d)R" sheetId="23" r:id="rId23"/>
    <sheet name="Table 3(e)R" sheetId="24" r:id="rId24"/>
    <sheet name="Table 3(f)R" sheetId="25" r:id="rId25"/>
    <sheet name="Table 3(g)R" sheetId="26" r:id="rId26"/>
    <sheet name="Table 3(h)R" sheetId="27" r:id="rId27"/>
  </sheets>
  <definedNames>
    <definedName name="_xlnm.Print_Area" localSheetId="2">Contents!$A$1:$C$30</definedName>
    <definedName name="_xlnm.Print_Area" localSheetId="0">'Cover sheet'!$A$1:$B$17</definedName>
    <definedName name="_xlnm.Print_Area" localSheetId="1">Notes!$A$1:$B$16</definedName>
    <definedName name="_xlnm.Print_Area" localSheetId="3">'Table 1'!$A$1:$I$38</definedName>
    <definedName name="_xlnm.Print_Area" localSheetId="15">'Table 1R'!$A$1:$H$31</definedName>
    <definedName name="_xlnm.Print_Area" localSheetId="4">'Table 2(a)'!$A$1:$I$56</definedName>
    <definedName name="_xlnm.Print_Area" localSheetId="16">'Table 2(a)R'!$A$1:$I$53</definedName>
    <definedName name="_xlnm.Print_Area" localSheetId="5">'Table 2(b)'!$A$1:$I$56</definedName>
    <definedName name="_xlnm.Print_Area" localSheetId="17">'Table 2(b)R'!$A$1:$H$52</definedName>
    <definedName name="_xlnm.Print_Area" localSheetId="6">'Table 2(c)'!$A$1:$H$33</definedName>
    <definedName name="_xlnm.Print_Area" localSheetId="18">'Table 2(c)R'!$A$1:$H$28</definedName>
    <definedName name="_xlnm.Print_Area" localSheetId="7">'Table 3(a)'!$A$1:$F$73</definedName>
    <definedName name="_xlnm.Print_Area" localSheetId="19">'Table 3(a)R'!$A$1:$F$70</definedName>
    <definedName name="_xlnm.Print_Area" localSheetId="8">'Table 3(b)'!$A$1:$H$73</definedName>
    <definedName name="_xlnm.Print_Area" localSheetId="20">'Table 3(b)R'!$A$1:$H$71</definedName>
    <definedName name="_xlnm.Print_Area" localSheetId="9">'Table 3(c)'!$A$1:$H$73</definedName>
    <definedName name="_xlnm.Print_Area" localSheetId="21">'Table 3(c)R'!$A$1:$H$70</definedName>
    <definedName name="_xlnm.Print_Area" localSheetId="10">'Table 3(d)'!$A$1:$I$73</definedName>
    <definedName name="_xlnm.Print_Area" localSheetId="22">'Table 3(d)R'!$A$1:$I$70</definedName>
    <definedName name="_xlnm.Print_Area" localSheetId="11">'Table 3(e)'!$A$1:$K$73</definedName>
    <definedName name="_xlnm.Print_Area" localSheetId="23">'Table 3(e)R'!$A$1:$K$70</definedName>
    <definedName name="_xlnm.Print_Area" localSheetId="12">'Table 3(f)'!$A$1:$I$73</definedName>
    <definedName name="_xlnm.Print_Area" localSheetId="24">'Table 3(f)R'!$A$1:$I$70</definedName>
    <definedName name="_xlnm.Print_Area" localSheetId="13">'Table 3(g)'!$A$1:$J$71</definedName>
    <definedName name="_xlnm.Print_Area" localSheetId="25">'Table 3(g)R'!$A$1:$J$70</definedName>
    <definedName name="_xlnm.Print_Area" localSheetId="14">'Table 3(h)'!$A$1:$I$71</definedName>
    <definedName name="_xlnm.Print_Area" localSheetId="26">'Table 3(h)R'!$A$1:$I$70</definedName>
  </definedNames>
  <calcPr calcId="0"/>
</workbook>
</file>

<file path=xl/sharedStrings.xml><?xml version="1.0" encoding="utf-8"?>
<sst xmlns="http://schemas.openxmlformats.org/spreadsheetml/2006/main" count="4824" uniqueCount="411">
  <si>
    <t>Services Producer Price Index (SPPI)</t>
  </si>
  <si>
    <t>Statistical Bulletin Reference Tables</t>
  </si>
  <si>
    <t>Quarterly</t>
  </si>
  <si>
    <t>Data for Quarter 3 2020</t>
  </si>
  <si>
    <t>Editor: Emelia D'Silva-Parker</t>
  </si>
  <si>
    <t>Office for National Statistics: Newport</t>
  </si>
  <si>
    <t>Published: 21st October 2020</t>
  </si>
  <si>
    <t>Next Publication: 20th January 2021</t>
  </si>
  <si>
    <t>Email: business.prices@ons.gov.uk</t>
  </si>
  <si>
    <t>Crown copyright © 2020</t>
  </si>
  <si>
    <t>Contents Page</t>
  </si>
  <si>
    <t>Back to contents</t>
  </si>
  <si>
    <t xml:space="preserve">Definitions and symbols </t>
  </si>
  <si>
    <t>Provisional:                                                                                                                                                                                                                Data Indices for the latest two quarters are always provisional and flagged with a "p" marker due to the level of imputation present for items where the latest prices are not available. This level of imputation reduces significantly for earlier quarters, allowing index data to be published as firm values.</t>
  </si>
  <si>
    <t>Revisions:                                                                                                                                                                                                                                      Occasionally, new information produces a change in the value of an index already published as firm. Where change is significant, index values are recalculated and annotated with an "r" marker.</t>
  </si>
  <si>
    <t xml:space="preserve">Gross Sector:                                                                                                                                                                                                                                             The gross sector series is calculated using weights based on sales from all transactions in the UK to UK businesses and government. </t>
  </si>
  <si>
    <t>Net Sector:                                                                                                                                                                                                                                        The net sector series is calculated using weights based on sales to UK businesses and government outside of the service sector.</t>
  </si>
  <si>
    <t>No data?                                                                                                                                                                                                                                                 Various symbols are sometimes used in these tables to provide meaning where the quality of the index values is reduced.</t>
  </si>
  <si>
    <t>B: These index values are considered less reliable due to lack of market coverage.</t>
  </si>
  <si>
    <t>F: These index values are calculated using price quotes from 5 or fewer respondents.</t>
  </si>
  <si>
    <t>.. : These values have been suppressed because the index would risk disclosure of individual price movements</t>
  </si>
  <si>
    <t>Useful Links:</t>
  </si>
  <si>
    <t>Prices User Guidance, Methodology and Developments</t>
  </si>
  <si>
    <t>Need some help? Email us at sppi@ons.gsi.gov.uk</t>
  </si>
  <si>
    <t>Services Producer Price Index</t>
  </si>
  <si>
    <t>Producer Price Index</t>
  </si>
  <si>
    <t>Services Producer Prices Index - Quarter 3 2020 - data tables</t>
  </si>
  <si>
    <t xml:space="preserve">To access data tables, select the table headings. </t>
  </si>
  <si>
    <t>To return to contents click "Back to contents" link at the top of each page.</t>
  </si>
  <si>
    <t xml:space="preserve">Table 1: Aggregate                     </t>
  </si>
  <si>
    <t>SPPI - All Services - Gross and Net</t>
  </si>
  <si>
    <t xml:space="preserve">Table 2(a): Section   </t>
  </si>
  <si>
    <t xml:space="preserve">Water Supply, Sewerage and Waste Management Wholesale, Retail Trade; Repair of Motor Vehicles and Motorcycles, Transportation and Storage, Accommodation and Food  </t>
  </si>
  <si>
    <t xml:space="preserve">Table 2(b): Section  </t>
  </si>
  <si>
    <t>Information and Communication, Real Estate Activities, Professional, Scientific and Technical Activities, Administrative and Support Services</t>
  </si>
  <si>
    <t xml:space="preserve">Table 2(c): Section </t>
  </si>
  <si>
    <t xml:space="preserve">Education, Other Services </t>
  </si>
  <si>
    <t xml:space="preserve">Table 3(a): Industry     </t>
  </si>
  <si>
    <t xml:space="preserve">Sewerage Services, Waste Disposal, Sorted Recovered Materials Services, Motor Vehicles      </t>
  </si>
  <si>
    <t xml:space="preserve">Table 3(b): Industry    </t>
  </si>
  <si>
    <t xml:space="preserve">Business Rail Fares, Rail Freight, Bus and Coach Hire, Freight Transport by Road, Commercial Vehicle Ferries, Sea and Coastal Water Freight </t>
  </si>
  <si>
    <t xml:space="preserve">Table 3(c): Industry  </t>
  </si>
  <si>
    <t xml:space="preserve">Business Air Fares, Storage and Warehousing, Cargo Handling, Freight Forwarding, National Post Parcels, Courier Services </t>
  </si>
  <si>
    <t xml:space="preserve">Table 3(d): Industry    </t>
  </si>
  <si>
    <t>Hotels, Canteens and Catering, Publishing Services, Sound Recording and Music Publishing, Business Telecommunications, Computer Services, Financial Intermediation (Banks)</t>
  </si>
  <si>
    <t xml:space="preserve">Table 3(e): Industry     </t>
  </si>
  <si>
    <t xml:space="preserve">Property Rentals, Real Estate Agencies, Legal Services, Accountancy, Business Management Consultancy, Architectural Services Engineering and Related Services   </t>
  </si>
  <si>
    <t xml:space="preserve">Table 3(f): Industry      </t>
  </si>
  <si>
    <t xml:space="preserve">Technical Testing &amp; Analysis, Advertising Services, Market Research, Commercial Film processing, Translation &amp; Interpretation Services  </t>
  </si>
  <si>
    <t xml:space="preserve">Table 3(g): Industry      </t>
  </si>
  <si>
    <t>Construction Plant Hire, Employment Agencies, Security Services, Industrial Cleaning, Secretarial Services, Contract Packing</t>
  </si>
  <si>
    <t xml:space="preserve">Table 3(h): Industry       </t>
  </si>
  <si>
    <t xml:space="preserve">Education, Commercial Washing &amp; Dry Cleaning  </t>
  </si>
  <si>
    <t xml:space="preserve">Table 1R: Aggregate Revisions                    </t>
  </si>
  <si>
    <t xml:space="preserve">Table 2(a)R: Section Revisions  </t>
  </si>
  <si>
    <t xml:space="preserve">Table 2(b)R: Section Revisions  </t>
  </si>
  <si>
    <t xml:space="preserve">Table 2(c)R: Section Revisions </t>
  </si>
  <si>
    <t xml:space="preserve">Table 3(a)R: Industry Revisions     </t>
  </si>
  <si>
    <t xml:space="preserve">Table 3(b)R: Industry Revisions    </t>
  </si>
  <si>
    <t xml:space="preserve">Table 3(c)R: Industry Revisions  </t>
  </si>
  <si>
    <t xml:space="preserve">Table 3(d)R: Industry Revisions    </t>
  </si>
  <si>
    <t xml:space="preserve">Table 3(e)R: Industry Revisions    </t>
  </si>
  <si>
    <t xml:space="preserve">Table 3(f)R: Industry Revisions     </t>
  </si>
  <si>
    <t xml:space="preserve">Table 3(g)R: Industry Revisions      </t>
  </si>
  <si>
    <t xml:space="preserve">Table 3(h)R: Industry Revisions       </t>
  </si>
  <si>
    <t>Contents!B6</t>
  </si>
  <si>
    <t>Table 1: Services Producer Price Indices - Aggregate</t>
  </si>
  <si>
    <t xml:space="preserve"> 2010=100, SIC2007</t>
  </si>
  <si>
    <t>SPPI - All services</t>
  </si>
  <si>
    <t>percentage change over</t>
  </si>
  <si>
    <t xml:space="preserve">Index </t>
  </si>
  <si>
    <t>Quarter</t>
  </si>
  <si>
    <t>Year</t>
  </si>
  <si>
    <t>K8ZU</t>
  </si>
  <si>
    <t>K8ZW</t>
  </si>
  <si>
    <t xml:space="preserve"> 2016 Q4</t>
  </si>
  <si>
    <t xml:space="preserve"> -</t>
  </si>
  <si>
    <t xml:space="preserve"> 2017 Q1</t>
  </si>
  <si>
    <t xml:space="preserve"> Q2</t>
  </si>
  <si>
    <t xml:space="preserve"> Q3</t>
  </si>
  <si>
    <t xml:space="preserve"> Q4</t>
  </si>
  <si>
    <t xml:space="preserve"> 2018 Q1</t>
  </si>
  <si>
    <t xml:space="preserve"> 2019 Q1</t>
  </si>
  <si>
    <t xml:space="preserve"> 2020 Q1</t>
  </si>
  <si>
    <t xml:space="preserve"> 112.6p</t>
  </si>
  <si>
    <t xml:space="preserve"> 113.4p</t>
  </si>
  <si>
    <t xml:space="preserve"> 112.5p</t>
  </si>
  <si>
    <t xml:space="preserve"> 113.3p</t>
  </si>
  <si>
    <t xml:space="preserve">p = provisional. r = revised </t>
  </si>
  <si>
    <t>Source: Office for National Statistics</t>
  </si>
  <si>
    <t>1 The aggregate SPPI is an aggregate of the individual industry level SPPIs (excluding Financial intermediation).</t>
  </si>
  <si>
    <t xml:space="preserve">   It does not provide full coverage of the service sector. </t>
  </si>
  <si>
    <t xml:space="preserve">2 The Gross Sector series is calculated using weights based on sales from all transactions in the UK to </t>
  </si>
  <si>
    <t xml:space="preserve">  UK businesses and government.</t>
  </si>
  <si>
    <t xml:space="preserve">3 The Net Sector series is calculated using weights based on sales to UK businesses and government who </t>
  </si>
  <si>
    <t xml:space="preserve">  are not part of the service sector.</t>
  </si>
  <si>
    <t>Contents!B7</t>
  </si>
  <si>
    <t>Table 2: Services Producer Price Indices - Section 1</t>
  </si>
  <si>
    <t xml:space="preserve"> </t>
  </si>
  <si>
    <t xml:space="preserve"> Index</t>
  </si>
  <si>
    <t>MF8N</t>
  </si>
  <si>
    <t>MF2J</t>
  </si>
  <si>
    <t xml:space="preserve"> 103.0r</t>
  </si>
  <si>
    <t xml:space="preserve"> 99.3p</t>
  </si>
  <si>
    <t xml:space="preserve"> 130.2p</t>
  </si>
  <si>
    <t xml:space="preserve"> 100.0p</t>
  </si>
  <si>
    <t xml:space="preserve"> 128.8p</t>
  </si>
  <si>
    <t>Transportation and Storage</t>
  </si>
  <si>
    <t>Accommodation and Food</t>
  </si>
  <si>
    <t>MF2K</t>
  </si>
  <si>
    <t>MF2L</t>
  </si>
  <si>
    <t xml:space="preserve"> 118.2p</t>
  </si>
  <si>
    <t xml:space="preserve"> 108.3p</t>
  </si>
  <si>
    <t xml:space="preserve"> 118.0p</t>
  </si>
  <si>
    <t xml:space="preserve"> 108.2p</t>
  </si>
  <si>
    <t xml:space="preserve">1 The section-level SPPIs are an aggregate of individual industry-level SPPIs (excluding </t>
  </si>
  <si>
    <t xml:space="preserve">   Financial Intermediation). They do not provide full coverage of the section listed.</t>
  </si>
  <si>
    <t>Contents!B9</t>
  </si>
  <si>
    <t>continued</t>
  </si>
  <si>
    <t>Real Estate Activities</t>
  </si>
  <si>
    <t>Index</t>
  </si>
  <si>
    <t>MF2M</t>
  </si>
  <si>
    <t>MF8P</t>
  </si>
  <si>
    <t xml:space="preserve"> 106.2p</t>
  </si>
  <si>
    <t xml:space="preserve"> 113.7p</t>
  </si>
  <si>
    <t xml:space="preserve"> 106.1p</t>
  </si>
  <si>
    <t xml:space="preserve"> 113.0p</t>
  </si>
  <si>
    <t>Professional, Scientific
and Technical Activities</t>
  </si>
  <si>
    <t>Administrative and
Support Services</t>
  </si>
  <si>
    <t>MF8Q</t>
  </si>
  <si>
    <t>MF8R</t>
  </si>
  <si>
    <t xml:space="preserve"> 105.1r</t>
  </si>
  <si>
    <t xml:space="preserve"> 116.9p</t>
  </si>
  <si>
    <t xml:space="preserve"> 106.0p</t>
  </si>
  <si>
    <t xml:space="preserve"> 116.5p</t>
  </si>
  <si>
    <t xml:space="preserve"> 106.6p</t>
  </si>
  <si>
    <t>Contents!A1</t>
  </si>
  <si>
    <t>Education</t>
  </si>
  <si>
    <t>Other Services</t>
  </si>
  <si>
    <t>MF8S</t>
  </si>
  <si>
    <t>MF8T</t>
  </si>
  <si>
    <t xml:space="preserve"> 110.4p</t>
  </si>
  <si>
    <t xml:space="preserve"> 109.2p</t>
  </si>
  <si>
    <t xml:space="preserve"> 108.4p</t>
  </si>
  <si>
    <t xml:space="preserve"> 109.1p</t>
  </si>
  <si>
    <t>Table 3: Services Producer Price Indices - Industry</t>
  </si>
  <si>
    <t>Water Supply, Sewerage
and Waste Management</t>
  </si>
  <si>
    <t>Wholesale, Retail Trade; Repair of
Motor Vehicles and Motorcycles</t>
  </si>
  <si>
    <t>Sewerage
Services
37.00</t>
  </si>
  <si>
    <t>Waste
Disposal
38.11</t>
  </si>
  <si>
    <t>Sorted Recovered
Materials Services
38.32</t>
  </si>
  <si>
    <t>Motor
Vehicles
45.20</t>
  </si>
  <si>
    <t>Annual</t>
  </si>
  <si>
    <t xml:space="preserve"> K8PX</t>
  </si>
  <si>
    <t xml:space="preserve"> K8Q3</t>
  </si>
  <si>
    <t xml:space="preserve"> K8QL</t>
  </si>
  <si>
    <t>K8QW</t>
  </si>
  <si>
    <t>Percentage change, latest year on previous year</t>
  </si>
  <si>
    <t>Quarterly results (not seasonally adjusted)</t>
  </si>
  <si>
    <t xml:space="preserve"> 72.5B</t>
  </si>
  <si>
    <t xml:space="preserve"> 78.9B</t>
  </si>
  <si>
    <t xml:space="preserve"> 80.4B</t>
  </si>
  <si>
    <t xml:space="preserve"> 88.5B</t>
  </si>
  <si>
    <t xml:space="preserve"> 105.9r</t>
  </si>
  <si>
    <t xml:space="preserve"> 91.0B</t>
  </si>
  <si>
    <t xml:space="preserve"> 92.5 B</t>
  </si>
  <si>
    <t xml:space="preserve"> 91.5 B</t>
  </si>
  <si>
    <t xml:space="preserve"> 91.0 B</t>
  </si>
  <si>
    <t xml:space="preserve"> 87.8 B</t>
  </si>
  <si>
    <t xml:space="preserve"> 82.1 B</t>
  </si>
  <si>
    <t xml:space="preserve"> 83.0 B</t>
  </si>
  <si>
    <t xml:space="preserve"> 80.7 B</t>
  </si>
  <si>
    <t xml:space="preserve"> 72.0 B</t>
  </si>
  <si>
    <t xml:space="preserve"> 73.6 B</t>
  </si>
  <si>
    <t xml:space="preserve"> 124.7p</t>
  </si>
  <si>
    <t xml:space="preserve"> 109.5p</t>
  </si>
  <si>
    <t xml:space="preserve"> 68.2pB</t>
  </si>
  <si>
    <t xml:space="preserve"> 71.4pB</t>
  </si>
  <si>
    <t>Percentage change, latest quarter on previous quarter</t>
  </si>
  <si>
    <t>Percentage change, latest quarter on corresponding quarter of previous year</t>
  </si>
  <si>
    <t>p = provisional.  r = revised</t>
  </si>
  <si>
    <t xml:space="preserve"> Source: Office for National Statistics</t>
  </si>
  <si>
    <t>B = values are considered less reliable due to lack of market coverage.</t>
  </si>
  <si>
    <t>http://www.ons.gov.uk/ons/rel/ppi2/services-producer-price-indices/quarter-3-2013/stb-services-producer-price-index--quarter-3-2013.html</t>
  </si>
  <si>
    <t>1 Please see Background Note 10 for external sources.</t>
  </si>
  <si>
    <t>Business
Rail Fares
49.11</t>
  </si>
  <si>
    <t>Rail
Freight
49.21</t>
  </si>
  <si>
    <t>Bus and
Coach Hire
49.39</t>
  </si>
  <si>
    <t>Freight Transport
by Road
49.41</t>
  </si>
  <si>
    <t>Commercial Vehicle Ferries
50.11</t>
  </si>
  <si>
    <t>Sea and Coastal Water Freight
50.20</t>
  </si>
  <si>
    <t xml:space="preserve"> K8QY</t>
  </si>
  <si>
    <t xml:space="preserve"> K8R2</t>
  </si>
  <si>
    <t xml:space="preserve"> K8RE</t>
  </si>
  <si>
    <t xml:space="preserve"> K8RO</t>
  </si>
  <si>
    <t xml:space="preserve"> K8RW</t>
  </si>
  <si>
    <t xml:space="preserve"> K8S5</t>
  </si>
  <si>
    <t xml:space="preserve"> 107.2F</t>
  </si>
  <si>
    <t xml:space="preserve"> 108.3F</t>
  </si>
  <si>
    <t xml:space="preserve"> 109.5F</t>
  </si>
  <si>
    <t xml:space="preserve"> 109.4F</t>
  </si>
  <si>
    <t xml:space="preserve"> 110.3F</t>
  </si>
  <si>
    <t xml:space="preserve"> 110.2 F</t>
  </si>
  <si>
    <t xml:space="preserve"> 110.9 F</t>
  </si>
  <si>
    <t xml:space="preserve"> 111.9 F</t>
  </si>
  <si>
    <t xml:space="preserve"> 112.7 F</t>
  </si>
  <si>
    <t xml:space="preserve"> 113.8 F</t>
  </si>
  <si>
    <t xml:space="preserve"> 115.1 F</t>
  </si>
  <si>
    <t xml:space="preserve"> 114.4 F</t>
  </si>
  <si>
    <t xml:space="preserve"> 112.9r</t>
  </si>
  <si>
    <t xml:space="preserve"> 114.6 F</t>
  </si>
  <si>
    <t xml:space="preserve"> 133.1p</t>
  </si>
  <si>
    <t xml:space="preserve"> 113.3pF</t>
  </si>
  <si>
    <t xml:space="preserve"> 114.8p</t>
  </si>
  <si>
    <t xml:space="preserve"> 111.0p</t>
  </si>
  <si>
    <t xml:space="preserve"> 119.8p</t>
  </si>
  <si>
    <t xml:space="preserve"> 123.2p</t>
  </si>
  <si>
    <t xml:space="preserve"> 111.8pF</t>
  </si>
  <si>
    <t xml:space="preserve"> 115.0p</t>
  </si>
  <si>
    <t xml:space="preserve"> 111.1p</t>
  </si>
  <si>
    <t xml:space="preserve"> 120.4p</t>
  </si>
  <si>
    <t xml:space="preserve"> 120.1p</t>
  </si>
  <si>
    <t>F = values are calculated using price quotes from 5 or fewer respondents.</t>
  </si>
  <si>
    <t>Business Air
Fares
51.11</t>
  </si>
  <si>
    <t>Storage and Warehousing
52.10</t>
  </si>
  <si>
    <t>Cargo
Handling
52.24</t>
  </si>
  <si>
    <t>Freight
Forwarding
52.29</t>
  </si>
  <si>
    <t>National Post
Parcels
53.10</t>
  </si>
  <si>
    <t>Courier
Services
53.20</t>
  </si>
  <si>
    <t>K8S9</t>
  </si>
  <si>
    <t>KS7Z</t>
  </si>
  <si>
    <t>KHU3</t>
  </si>
  <si>
    <t xml:space="preserve"> K8SD</t>
  </si>
  <si>
    <t>K8SW</t>
  </si>
  <si>
    <t>K8SY</t>
  </si>
  <si>
    <t xml:space="preserve"> 133.4F</t>
  </si>
  <si>
    <t xml:space="preserve"> 135.3F</t>
  </si>
  <si>
    <t xml:space="preserve"> 136.4F</t>
  </si>
  <si>
    <t xml:space="preserve"> 137.2F</t>
  </si>
  <si>
    <t xml:space="preserve"> 138.4F</t>
  </si>
  <si>
    <t xml:space="preserve"> 142.3 F</t>
  </si>
  <si>
    <t xml:space="preserve"> 142.5 F</t>
  </si>
  <si>
    <t xml:space="preserve"> 144.3 F</t>
  </si>
  <si>
    <t xml:space="preserve"> 148.7 F</t>
  </si>
  <si>
    <t xml:space="preserve"> 150.2 F</t>
  </si>
  <si>
    <t xml:space="preserve"> 150.4 F</t>
  </si>
  <si>
    <t xml:space="preserve"> 151.1 F</t>
  </si>
  <si>
    <t xml:space="preserve"> 154.7 F</t>
  </si>
  <si>
    <t xml:space="preserve"> 125.7r</t>
  </si>
  <si>
    <t xml:space="preserve"> 155.0 F</t>
  </si>
  <si>
    <t xml:space="preserve"> 157.5pF</t>
  </si>
  <si>
    <t xml:space="preserve"> 116.6p</t>
  </si>
  <si>
    <t xml:space="preserve"> 127.5p</t>
  </si>
  <si>
    <t xml:space="preserve"> 113.5p</t>
  </si>
  <si>
    <t xml:space="preserve"> 114.4p</t>
  </si>
  <si>
    <t xml:space="preserve"> 106.3p</t>
  </si>
  <si>
    <t xml:space="preserve"> 156.2pF</t>
  </si>
  <si>
    <t xml:space="preserve"> 117.4p</t>
  </si>
  <si>
    <t xml:space="preserve"> 128.2p</t>
  </si>
  <si>
    <t xml:space="preserve"> 113.2p</t>
  </si>
  <si>
    <t xml:space="preserve"> 114.7p</t>
  </si>
  <si>
    <t>2 Not currently a National Statistic.</t>
  </si>
  <si>
    <t xml:space="preserve">Table 3: Services Producer Price Indices - Industry </t>
  </si>
  <si>
    <t xml:space="preserve">Information and Communication </t>
  </si>
  <si>
    <t>Banking</t>
  </si>
  <si>
    <t>Hotels
55.10</t>
  </si>
  <si>
    <t>Canteens and
Catering
56.20</t>
  </si>
  <si>
    <t>Publishing
Services
58.10</t>
  </si>
  <si>
    <t>Sound Recording
and Music
Publishing
59.20</t>
  </si>
  <si>
    <t>Business
Telecommunications
61.10</t>
  </si>
  <si>
    <t>Computer
Services
62.00</t>
  </si>
  <si>
    <t>Financial Intermediation2
(Banks)
64.19/1</t>
  </si>
  <si>
    <t>K8TE</t>
  </si>
  <si>
    <t>K8TP</t>
  </si>
  <si>
    <t>K8TV</t>
  </si>
  <si>
    <t>K8UF</t>
  </si>
  <si>
    <t>K8UI</t>
  </si>
  <si>
    <t xml:space="preserve"> K8UK</t>
  </si>
  <si>
    <t>KB2S</t>
  </si>
  <si>
    <t xml:space="preserve"> 127.3B</t>
  </si>
  <si>
    <t xml:space="preserve"> 92.2B</t>
  </si>
  <si>
    <t xml:space="preserve"> 133.8B</t>
  </si>
  <si>
    <t xml:space="preserve"> 134.5B</t>
  </si>
  <si>
    <t xml:space="preserve"> 135.1B</t>
  </si>
  <si>
    <t xml:space="preserve"> 135.7B</t>
  </si>
  <si>
    <t xml:space="preserve"> 138.5 B</t>
  </si>
  <si>
    <t xml:space="preserve"> 90.3 B</t>
  </si>
  <si>
    <t xml:space="preserve"> 140.5 B</t>
  </si>
  <si>
    <t xml:space="preserve"> 90.2 B</t>
  </si>
  <si>
    <t xml:space="preserve"> 141.1 B</t>
  </si>
  <si>
    <t xml:space="preserve"> 140.9 B</t>
  </si>
  <si>
    <t xml:space="preserve"> 143.2 B</t>
  </si>
  <si>
    <t xml:space="preserve"> 144.5 B</t>
  </si>
  <si>
    <t xml:space="preserve"> 89.9 B</t>
  </si>
  <si>
    <t xml:space="preserve"> 145.4 B</t>
  </si>
  <si>
    <t xml:space="preserve"> 147.8 B</t>
  </si>
  <si>
    <t xml:space="preserve"> 151.5 B</t>
  </si>
  <si>
    <t xml:space="preserve"> 99.4p</t>
  </si>
  <si>
    <t xml:space="preserve"> 119.5p</t>
  </si>
  <si>
    <t xml:space="preserve"> 151.6pB</t>
  </si>
  <si>
    <t xml:space="preserve"> 90.2pB</t>
  </si>
  <si>
    <t xml:space="preserve"> 82.3p</t>
  </si>
  <si>
    <t xml:space="preserve"> 105.2p</t>
  </si>
  <si>
    <t xml:space="preserve"> 83.6p</t>
  </si>
  <si>
    <t xml:space="preserve"> 118.7p</t>
  </si>
  <si>
    <t xml:space="preserve"> 151.0pB</t>
  </si>
  <si>
    <t xml:space="preserve"> 105.3p</t>
  </si>
  <si>
    <t xml:space="preserve"> 80.7p</t>
  </si>
  <si>
    <t>2 This index is considered less reliable due to unavailability of some of its data sources</t>
  </si>
  <si>
    <t xml:space="preserve">Real Estate Activities </t>
  </si>
  <si>
    <t>Professional Scientific and Technical Activities</t>
  </si>
  <si>
    <t>Property
Rentals
68.20</t>
  </si>
  <si>
    <t>Real Estate
Agencies
68.30</t>
  </si>
  <si>
    <t xml:space="preserve"> Legal
Services
69.10</t>
  </si>
  <si>
    <t>Accountancy
69.20</t>
  </si>
  <si>
    <t>Business
Management
Consultancy
70.22</t>
  </si>
  <si>
    <t>Architectural
Services
71.11</t>
  </si>
  <si>
    <t>Engineering
and Related
Services
71.12</t>
  </si>
  <si>
    <t>K8VA</t>
  </si>
  <si>
    <t>K8VC</t>
  </si>
  <si>
    <t>KHW5</t>
  </si>
  <si>
    <t>KHX6</t>
  </si>
  <si>
    <t>KOP4</t>
  </si>
  <si>
    <t>KHY2</t>
  </si>
  <si>
    <t>KHY7</t>
  </si>
  <si>
    <t xml:space="preserve"> 130.9p</t>
  </si>
  <si>
    <t xml:space="preserve"> 130.1p</t>
  </si>
  <si>
    <t xml:space="preserve"> 128.3p</t>
  </si>
  <si>
    <t xml:space="preserve"> 105.1p</t>
  </si>
  <si>
    <t xml:space="preserve"> 113.1p</t>
  </si>
  <si>
    <t xml:space="preserve"> 129.9p</t>
  </si>
  <si>
    <t xml:space="preserve"> 133.3p</t>
  </si>
  <si>
    <t xml:space="preserve"> 129.2p</t>
  </si>
  <si>
    <t xml:space="preserve"> 101.1p</t>
  </si>
  <si>
    <t xml:space="preserve"> 114.3p</t>
  </si>
  <si>
    <t xml:space="preserve"> 109.3p</t>
  </si>
  <si>
    <t>Professional Scientific &amp; Technical Activities</t>
  </si>
  <si>
    <t>Technical Testing
and Analysis
71.20</t>
  </si>
  <si>
    <t>Advertising Services
73.12</t>
  </si>
  <si>
    <t>Market
Research
73.20</t>
  </si>
  <si>
    <t>Commercial Film
Processing
74.20</t>
  </si>
  <si>
    <t>Translation and Interpretation Services
74.30</t>
  </si>
  <si>
    <t>K8WD</t>
  </si>
  <si>
    <t>KOQ5</t>
  </si>
  <si>
    <t xml:space="preserve"> K8X7</t>
  </si>
  <si>
    <t xml:space="preserve"> K8XC</t>
  </si>
  <si>
    <t>K8XI</t>
  </si>
  <si>
    <t xml:space="preserve"> 117.3F</t>
  </si>
  <si>
    <t xml:space="preserve"> 117.1F</t>
  </si>
  <si>
    <t xml:space="preserve"> 117.7F</t>
  </si>
  <si>
    <t xml:space="preserve"> 117.8F</t>
  </si>
  <si>
    <t xml:space="preserve"> 117.9 F</t>
  </si>
  <si>
    <t xml:space="preserve"> 117.4 F</t>
  </si>
  <si>
    <t xml:space="preserve"> 117.7 F</t>
  </si>
  <si>
    <t xml:space="preserve"> 118.0 F</t>
  </si>
  <si>
    <t xml:space="preserve"> 117.7p</t>
  </si>
  <si>
    <t xml:space="preserve"> 114.5p</t>
  </si>
  <si>
    <t xml:space="preserve"> 110.8p</t>
  </si>
  <si>
    <t xml:space="preserve"> 118.3pF</t>
  </si>
  <si>
    <t xml:space="preserve"> 108.0p</t>
  </si>
  <si>
    <t xml:space="preserve"> 117.9p</t>
  </si>
  <si>
    <t xml:space="preserve"> 115.7p</t>
  </si>
  <si>
    <t xml:space="preserve"> 118.0pF</t>
  </si>
  <si>
    <t>1 Not currently a National Statistic</t>
  </si>
  <si>
    <t>Administrative and Support Services</t>
  </si>
  <si>
    <t>Construction
Plant Hire
77.32</t>
  </si>
  <si>
    <t>Employment
Agencies
78.00</t>
  </si>
  <si>
    <t>Security
 Services
80.11</t>
  </si>
  <si>
    <t>Industrial
Cleaning
81.22</t>
  </si>
  <si>
    <t>Secretarial
Services
82.10</t>
  </si>
  <si>
    <t>Contract
Packing
82.92</t>
  </si>
  <si>
    <t>K8XQ</t>
  </si>
  <si>
    <t>K8XZ</t>
  </si>
  <si>
    <t>K8YH</t>
  </si>
  <si>
    <t>K8YQ</t>
  </si>
  <si>
    <t>K8Z2</t>
  </si>
  <si>
    <t>K8Z9</t>
  </si>
  <si>
    <t xml:space="preserve"> 101.5r</t>
  </si>
  <si>
    <t xml:space="preserve"> 107.3p</t>
  </si>
  <si>
    <t xml:space="preserve"> 105.6p</t>
  </si>
  <si>
    <t xml:space="preserve"> 103.9p</t>
  </si>
  <si>
    <t xml:space="preserve"> 116.3p</t>
  </si>
  <si>
    <t xml:space="preserve"> 103.8p</t>
  </si>
  <si>
    <t xml:space="preserve"> 104.6p</t>
  </si>
  <si>
    <t xml:space="preserve"> 116.2p</t>
  </si>
  <si>
    <t xml:space="preserve">Education </t>
  </si>
  <si>
    <t xml:space="preserve">Other Services </t>
  </si>
  <si>
    <t>Adult
Education
85.59</t>
  </si>
  <si>
    <t>Commercial Washing
and Dry Cleaning
96.01</t>
  </si>
  <si>
    <t>K8ZG</t>
  </si>
  <si>
    <t>K8ZM</t>
  </si>
  <si>
    <t>Contents!B18</t>
  </si>
  <si>
    <t>Table 1R: Services Producer Price Indices - Aggregate Revisions</t>
  </si>
  <si>
    <t xml:space="preserve">Net Sector </t>
  </si>
  <si>
    <t xml:space="preserve">  ..</t>
  </si>
  <si>
    <t>Contents!B19</t>
  </si>
  <si>
    <t>Table 2R: Services Producer Price Indices - Section Revisions</t>
  </si>
  <si>
    <t>Contents!B20</t>
  </si>
  <si>
    <t>Contents!B21</t>
  </si>
  <si>
    <t xml:space="preserve">Table 2R: Services Producer Price Indices - Section Revisions </t>
  </si>
  <si>
    <t>Table 3R: Services Producer Price Indices - Industry Revisions</t>
  </si>
  <si>
    <t xml:space="preserve">Table 3R: Services Producer Price Indices - Industry Revisions </t>
  </si>
  <si>
    <t>Financial Intermediation
(Banks)
64.19/1</t>
  </si>
  <si>
    <r>
      <t>Gross Sector</t>
    </r>
    <r>
      <rPr>
        <b/>
        <vertAlign val="superscript"/>
        <sz val="8"/>
        <rFont val="Arial"/>
        <family val="2"/>
      </rPr>
      <t xml:space="preserve"> 1, 2</t>
    </r>
  </si>
  <si>
    <r>
      <t xml:space="preserve">Net Sector </t>
    </r>
    <r>
      <rPr>
        <b/>
        <vertAlign val="superscript"/>
        <sz val="8"/>
        <rFont val="Arial"/>
        <family val="2"/>
      </rPr>
      <t>1, 3</t>
    </r>
  </si>
  <si>
    <r>
      <rPr>
        <b/>
        <sz val="8"/>
        <rFont val="Arial"/>
        <family val="2"/>
      </rPr>
      <t xml:space="preserve">Water Supply, Sewerage and
</t>
    </r>
    <r>
      <rPr>
        <b/>
        <u/>
        <sz val="8"/>
        <rFont val="Arial"/>
        <family val="2"/>
      </rPr>
      <t xml:space="preserve">Waste Management </t>
    </r>
  </si>
  <si>
    <r>
      <t xml:space="preserve">Wholesale, Retail Trade; Repair of Motor Vehicles and
</t>
    </r>
    <r>
      <rPr>
        <b/>
        <u/>
        <sz val="8"/>
        <rFont val="Arial"/>
        <family val="2"/>
      </rPr>
      <t>Motorcycles</t>
    </r>
  </si>
  <si>
    <r>
      <rPr>
        <b/>
        <sz val="8"/>
        <rFont val="Arial"/>
        <family val="2"/>
      </rPr>
      <t xml:space="preserve">Information and
</t>
    </r>
    <r>
      <rPr>
        <b/>
        <u/>
        <sz val="8"/>
        <rFont val="Arial"/>
        <family val="2"/>
      </rPr>
      <t>Communication</t>
    </r>
  </si>
  <si>
    <r>
      <t>Gross Sector</t>
    </r>
    <r>
      <rPr>
        <b/>
        <vertAlign val="superscript"/>
        <sz val="8"/>
        <rFont val="Arial"/>
        <family val="2"/>
      </rPr>
      <t xml:space="preserve"> </t>
    </r>
  </si>
  <si>
    <r>
      <t xml:space="preserve">Water Supply, Sewerage
</t>
    </r>
    <r>
      <rPr>
        <b/>
        <u/>
        <sz val="8"/>
        <rFont val="Arial"/>
        <family val="2"/>
      </rPr>
      <t>and Waste Management</t>
    </r>
  </si>
  <si>
    <r>
      <t xml:space="preserve">Wholesale, Retail Trade; Repair of
</t>
    </r>
    <r>
      <rPr>
        <b/>
        <u/>
        <sz val="8"/>
        <rFont val="Arial"/>
        <family val="2"/>
      </rPr>
      <t>Motor Vehicles and Motorcycles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34" x14ac:knownFonts="1">
    <font>
      <sz val="10"/>
      <name val="Arial"/>
    </font>
    <font>
      <sz val="10"/>
      <name val="Arial"/>
      <family val="2"/>
    </font>
    <font>
      <sz val="10"/>
      <name val="Arial"/>
      <family val="2"/>
    </font>
    <font>
      <sz val="8"/>
      <name val="Arial"/>
      <family val="2"/>
    </font>
    <font>
      <b/>
      <sz val="10"/>
      <name val="Arial"/>
      <family val="2"/>
    </font>
    <font>
      <sz val="10"/>
      <name val="Arial"/>
      <family val="2"/>
    </font>
    <font>
      <b/>
      <sz val="10"/>
      <name val="Arial"/>
      <family val="2"/>
    </font>
    <font>
      <u/>
      <sz val="10"/>
      <color indexed="12"/>
      <name val="Arial"/>
      <family val="2"/>
    </font>
    <font>
      <u/>
      <sz val="8"/>
      <color indexed="12"/>
      <name val="Arial"/>
      <family val="2"/>
    </font>
    <font>
      <u/>
      <sz val="8"/>
      <color indexed="48"/>
      <name val="Arial"/>
      <family val="2"/>
    </font>
    <font>
      <sz val="10"/>
      <name val="Arial"/>
      <family val="2"/>
    </font>
    <font>
      <sz val="9"/>
      <color indexed="48"/>
      <name val="Arial"/>
      <family val="2"/>
    </font>
    <font>
      <b/>
      <sz val="12"/>
      <name val="Arial"/>
      <family val="2"/>
    </font>
    <font>
      <sz val="12"/>
      <name val="Arial"/>
      <family val="2"/>
    </font>
    <font>
      <b/>
      <sz val="8"/>
      <name val="Arial"/>
      <family val="2"/>
    </font>
    <font>
      <i/>
      <sz val="8"/>
      <name val="Arial"/>
      <family val="2"/>
    </font>
    <font>
      <sz val="12"/>
      <name val="Arial"/>
      <family val="2"/>
    </font>
    <font>
      <sz val="36"/>
      <color indexed="12"/>
      <name val="Arial"/>
      <family val="2"/>
    </font>
    <font>
      <sz val="14"/>
      <name val="Arial"/>
      <family val="2"/>
    </font>
    <font>
      <vertAlign val="superscript"/>
      <sz val="8"/>
      <name val="Arial"/>
      <family val="2"/>
    </font>
    <font>
      <sz val="10"/>
      <color indexed="12"/>
      <name val="Arial"/>
      <family val="2"/>
    </font>
    <font>
      <b/>
      <sz val="11"/>
      <name val="Arial"/>
      <family val="2"/>
    </font>
    <font>
      <b/>
      <sz val="10"/>
      <color indexed="12"/>
      <name val="Arial"/>
      <family val="2"/>
    </font>
    <font>
      <u/>
      <sz val="8"/>
      <name val="Arial"/>
      <family val="2"/>
    </font>
    <font>
      <u/>
      <sz val="10"/>
      <name val="Arial"/>
      <family val="2"/>
    </font>
    <font>
      <b/>
      <u/>
      <sz val="8"/>
      <name val="Arial"/>
      <family val="2"/>
    </font>
    <font>
      <b/>
      <u/>
      <sz val="10"/>
      <name val="Arial"/>
      <family val="2"/>
    </font>
    <font>
      <b/>
      <vertAlign val="superscript"/>
      <sz val="8"/>
      <name val="Arial"/>
      <family val="2"/>
    </font>
    <font>
      <sz val="10"/>
      <name val="Arial"/>
      <family val="2"/>
    </font>
    <font>
      <sz val="11"/>
      <color theme="1"/>
      <name val="Calibri"/>
      <family val="2"/>
      <scheme val="minor"/>
    </font>
    <font>
      <sz val="8"/>
      <color theme="1"/>
      <name val="Arial"/>
      <family val="2"/>
    </font>
    <font>
      <sz val="10"/>
      <color rgb="FF0000FF"/>
      <name val="Arial"/>
      <family val="2"/>
    </font>
    <font>
      <u/>
      <sz val="12"/>
      <color theme="10"/>
      <name val="Arial"/>
      <family val="2"/>
    </font>
    <font>
      <sz val="8"/>
      <color rgb="FF000000"/>
      <name val="Arial"/>
    </font>
  </fonts>
  <fills count="4">
    <fill>
      <patternFill patternType="none"/>
    </fill>
    <fill>
      <patternFill patternType="gray125"/>
    </fill>
    <fill>
      <patternFill patternType="solid">
        <fgColor rgb="FFFFFFCC"/>
      </patternFill>
    </fill>
    <fill>
      <patternFill patternType="solid">
        <fgColor theme="0"/>
        <bgColor indexed="64"/>
      </patternFill>
    </fill>
  </fills>
  <borders count="8">
    <border>
      <left/>
      <right/>
      <top/>
      <bottom/>
      <diagonal/>
    </border>
    <border>
      <left/>
      <right/>
      <top style="medium">
        <color indexed="64"/>
      </top>
      <bottom/>
      <diagonal/>
    </border>
    <border>
      <left/>
      <right/>
      <top/>
      <bottom style="thin">
        <color indexed="64"/>
      </bottom>
      <diagonal/>
    </border>
    <border>
      <left/>
      <right/>
      <top/>
      <bottom style="medium">
        <color indexed="64"/>
      </bottom>
      <diagonal/>
    </border>
    <border>
      <left/>
      <right/>
      <top/>
      <bottom style="double">
        <color indexed="64"/>
      </bottom>
      <diagonal/>
    </border>
    <border>
      <left/>
      <right/>
      <top style="thin">
        <color indexed="64"/>
      </top>
      <bottom style="thin">
        <color indexed="64"/>
      </bottom>
      <diagonal/>
    </border>
    <border>
      <left/>
      <right/>
      <top style="medium">
        <color indexed="64"/>
      </top>
      <bottom style="thin">
        <color indexed="64"/>
      </bottom>
      <diagonal/>
    </border>
    <border>
      <left style="thin">
        <color rgb="FFB2B2B2"/>
      </left>
      <right style="thin">
        <color rgb="FFB2B2B2"/>
      </right>
      <top style="thin">
        <color rgb="FFB2B2B2"/>
      </top>
      <bottom style="thin">
        <color rgb="FFB2B2B2"/>
      </bottom>
      <diagonal/>
    </border>
  </borders>
  <cellStyleXfs count="5">
    <xf numFmtId="0" fontId="0" fillId="0" borderId="0"/>
    <xf numFmtId="0" fontId="7" fillId="0" borderId="0"/>
    <xf numFmtId="0" fontId="29" fillId="0" borderId="0"/>
    <xf numFmtId="0" fontId="28" fillId="0" borderId="0"/>
    <xf numFmtId="0" fontId="29" fillId="2" borderId="7"/>
  </cellStyleXfs>
  <cellXfs count="116">
    <xf numFmtId="0" fontId="0" fillId="0" borderId="0" xfId="0"/>
    <xf numFmtId="0" fontId="3" fillId="0" borderId="2" xfId="0" applyFont="1" applyBorder="1"/>
    <xf numFmtId="0" fontId="10" fillId="0" borderId="0" xfId="0" applyFont="1"/>
    <xf numFmtId="0" fontId="11" fillId="0" borderId="0" xfId="0" applyFont="1"/>
    <xf numFmtId="0" fontId="12" fillId="0" borderId="0" xfId="0" applyFont="1"/>
    <xf numFmtId="0" fontId="10" fillId="0" borderId="0" xfId="0" applyFont="1" applyAlignment="1">
      <alignment vertical="top" wrapText="1"/>
    </xf>
    <xf numFmtId="0" fontId="13" fillId="0" borderId="0" xfId="0" applyFont="1"/>
    <xf numFmtId="0" fontId="13" fillId="0" borderId="0" xfId="0" applyFont="1" applyAlignment="1">
      <alignment vertical="top"/>
    </xf>
    <xf numFmtId="0" fontId="16" fillId="0" borderId="0" xfId="0" applyFont="1"/>
    <xf numFmtId="0" fontId="17" fillId="0" borderId="0" xfId="0" applyFont="1"/>
    <xf numFmtId="0" fontId="18" fillId="0" borderId="0" xfId="0" applyFont="1"/>
    <xf numFmtId="0" fontId="1" fillId="0" borderId="0" xfId="0" applyFont="1" applyAlignment="1">
      <alignment horizontal="left" wrapText="1"/>
    </xf>
    <xf numFmtId="0" fontId="30" fillId="0" borderId="0" xfId="0" applyFont="1" applyAlignment="1">
      <alignment horizontal="right"/>
    </xf>
    <xf numFmtId="0" fontId="3" fillId="0" borderId="2" xfId="0" applyFont="1" applyBorder="1" applyAlignment="1">
      <alignment horizontal="right"/>
    </xf>
    <xf numFmtId="0" fontId="3" fillId="0" borderId="0" xfId="0" applyFont="1" applyAlignment="1">
      <alignment horizontal="center"/>
    </xf>
    <xf numFmtId="0" fontId="14" fillId="0" borderId="0" xfId="0" applyFont="1" applyAlignment="1">
      <alignment horizontal="center"/>
    </xf>
    <xf numFmtId="0" fontId="2" fillId="0" borderId="0" xfId="0" applyFont="1"/>
    <xf numFmtId="0" fontId="3" fillId="0" borderId="0" xfId="0" applyFont="1" applyAlignment="1">
      <alignment vertical="top" wrapText="1"/>
    </xf>
    <xf numFmtId="0" fontId="0" fillId="0" borderId="0" xfId="0" applyAlignment="1">
      <alignment horizontal="center" wrapText="1"/>
    </xf>
    <xf numFmtId="0" fontId="4" fillId="0" borderId="0" xfId="0" applyFont="1"/>
    <xf numFmtId="0" fontId="3" fillId="0" borderId="0" xfId="0" applyFont="1" applyAlignment="1">
      <alignment horizontal="right" vertical="center"/>
    </xf>
    <xf numFmtId="0" fontId="0" fillId="0" borderId="0" xfId="0" applyAlignment="1">
      <alignment horizontal="center"/>
    </xf>
    <xf numFmtId="0" fontId="14" fillId="0" borderId="0" xfId="0" applyFont="1" applyAlignment="1">
      <alignment horizontal="center" vertical="top" wrapText="1"/>
    </xf>
    <xf numFmtId="0" fontId="4" fillId="0" borderId="0" xfId="0" applyFont="1" applyAlignment="1">
      <alignment horizontal="center" wrapText="1"/>
    </xf>
    <xf numFmtId="0" fontId="3" fillId="0" borderId="0" xfId="0" applyFont="1" applyAlignment="1">
      <alignment horizontal="center" vertical="top" wrapText="1"/>
    </xf>
    <xf numFmtId="0" fontId="3" fillId="0" borderId="3" xfId="0" applyFont="1" applyBorder="1" applyAlignment="1">
      <alignment horizontal="center"/>
    </xf>
    <xf numFmtId="0" fontId="3" fillId="0" borderId="3" xfId="0" applyFont="1" applyBorder="1"/>
    <xf numFmtId="164" fontId="3" fillId="0" borderId="0" xfId="0" applyNumberFormat="1" applyFont="1" applyAlignment="1">
      <alignment horizontal="center"/>
    </xf>
    <xf numFmtId="0" fontId="0" fillId="0" borderId="3" xfId="0" applyBorder="1" applyAlignment="1">
      <alignment horizontal="center"/>
    </xf>
    <xf numFmtId="0" fontId="15" fillId="0" borderId="1" xfId="0" applyFont="1" applyBorder="1" applyAlignment="1">
      <alignment horizontal="center"/>
    </xf>
    <xf numFmtId="0" fontId="15" fillId="0" borderId="0" xfId="0" applyFont="1" applyAlignment="1">
      <alignment horizontal="center"/>
    </xf>
    <xf numFmtId="0" fontId="3" fillId="0" borderId="3" xfId="0" applyFont="1" applyBorder="1" applyAlignment="1">
      <alignment horizontal="center" wrapText="1"/>
    </xf>
    <xf numFmtId="0" fontId="9" fillId="0" borderId="0" xfId="1" applyFont="1" applyAlignment="1">
      <alignment horizontal="center"/>
    </xf>
    <xf numFmtId="0" fontId="3" fillId="0" borderId="0" xfId="0" applyFont="1" applyAlignment="1">
      <alignment horizontal="left" indent="2"/>
    </xf>
    <xf numFmtId="0" fontId="14" fillId="0" borderId="1" xfId="0" applyFont="1" applyBorder="1" applyAlignment="1">
      <alignment horizontal="right" wrapText="1"/>
    </xf>
    <xf numFmtId="0" fontId="25" fillId="0" borderId="1" xfId="0" applyFont="1" applyBorder="1" applyAlignment="1">
      <alignment horizontal="right" wrapText="1"/>
    </xf>
    <xf numFmtId="0" fontId="3" fillId="0" borderId="1" xfId="0" applyFont="1" applyBorder="1" applyAlignment="1">
      <alignment horizontal="left"/>
    </xf>
    <xf numFmtId="0" fontId="20" fillId="0" borderId="0" xfId="1" applyFont="1" applyAlignment="1">
      <alignment vertical="top"/>
    </xf>
    <xf numFmtId="0" fontId="22" fillId="0" borderId="4" xfId="1" applyFont="1" applyBorder="1" applyAlignment="1">
      <alignment vertical="top"/>
    </xf>
    <xf numFmtId="0" fontId="31" fillId="0" borderId="4" xfId="0" applyFont="1" applyBorder="1" applyAlignment="1">
      <alignment vertical="top" wrapText="1"/>
    </xf>
    <xf numFmtId="0" fontId="31" fillId="0" borderId="0" xfId="0" applyFont="1" applyAlignment="1">
      <alignment vertical="top" wrapText="1"/>
    </xf>
    <xf numFmtId="0" fontId="22" fillId="0" borderId="0" xfId="1" applyFont="1" applyAlignment="1">
      <alignment vertical="top"/>
    </xf>
    <xf numFmtId="0" fontId="20" fillId="0" borderId="0" xfId="1" applyFont="1" applyAlignment="1">
      <alignment vertical="top" wrapText="1"/>
    </xf>
    <xf numFmtId="0" fontId="7" fillId="0" borderId="0" xfId="1" applyAlignment="1">
      <alignment horizontal="left"/>
    </xf>
    <xf numFmtId="0" fontId="16" fillId="0" borderId="0" xfId="0" applyFont="1" applyAlignment="1">
      <alignment vertical="center"/>
    </xf>
    <xf numFmtId="0" fontId="22" fillId="0" borderId="0" xfId="1" applyFont="1" applyAlignment="1">
      <alignment vertical="center"/>
    </xf>
    <xf numFmtId="0" fontId="20" fillId="0" borderId="0" xfId="1" applyFont="1" applyAlignment="1">
      <alignment vertical="center"/>
    </xf>
    <xf numFmtId="0" fontId="21" fillId="0" borderId="0" xfId="2" applyFont="1" applyAlignment="1">
      <alignment wrapText="1"/>
    </xf>
    <xf numFmtId="0" fontId="4" fillId="0" borderId="0" xfId="0" applyFont="1" applyAlignment="1">
      <alignment wrapText="1"/>
    </xf>
    <xf numFmtId="0" fontId="7" fillId="0" borderId="0" xfId="1" applyAlignment="1">
      <alignment vertical="top"/>
    </xf>
    <xf numFmtId="0" fontId="6" fillId="0" borderId="0" xfId="0" applyFont="1"/>
    <xf numFmtId="0" fontId="23" fillId="0" borderId="6" xfId="0" applyFont="1" applyBorder="1" applyAlignment="1">
      <alignment horizontal="center"/>
    </xf>
    <xf numFmtId="0" fontId="3" fillId="0" borderId="6" xfId="0" applyFont="1" applyBorder="1" applyAlignment="1">
      <alignment horizontal="center"/>
    </xf>
    <xf numFmtId="0" fontId="23" fillId="0" borderId="5" xfId="0" applyFont="1" applyBorder="1" applyAlignment="1">
      <alignment horizontal="center"/>
    </xf>
    <xf numFmtId="0" fontId="3" fillId="0" borderId="0" xfId="0" applyFont="1" applyAlignment="1">
      <alignment horizontal="right" wrapText="1"/>
    </xf>
    <xf numFmtId="2" fontId="3" fillId="0" borderId="0" xfId="0" applyNumberFormat="1" applyFont="1" applyAlignment="1">
      <alignment horizontal="right" wrapText="1"/>
    </xf>
    <xf numFmtId="164" fontId="30" fillId="0" borderId="0" xfId="2" applyNumberFormat="1" applyFont="1" applyAlignment="1">
      <alignment horizontal="right"/>
    </xf>
    <xf numFmtId="164" fontId="3" fillId="0" borderId="0" xfId="0" applyNumberFormat="1" applyFont="1" applyAlignment="1">
      <alignment horizontal="right"/>
    </xf>
    <xf numFmtId="0" fontId="3" fillId="0" borderId="0" xfId="0" applyFont="1" applyAlignment="1">
      <alignment horizontal="left"/>
    </xf>
    <xf numFmtId="0" fontId="32" fillId="0" borderId="0" xfId="1" applyFont="1"/>
    <xf numFmtId="0" fontId="7" fillId="0" borderId="0" xfId="1"/>
    <xf numFmtId="0" fontId="4" fillId="0" borderId="0" xfId="0" applyFont="1" applyAlignment="1">
      <alignment horizontal="left" wrapText="1"/>
    </xf>
    <xf numFmtId="0" fontId="3" fillId="0" borderId="3" xfId="0" applyFont="1" applyBorder="1" applyAlignment="1">
      <alignment horizontal="right"/>
    </xf>
    <xf numFmtId="0" fontId="3" fillId="0" borderId="5" xfId="0" applyFont="1" applyBorder="1" applyAlignment="1">
      <alignment horizontal="center"/>
    </xf>
    <xf numFmtId="0" fontId="3" fillId="0" borderId="1" xfId="0" applyFont="1" applyBorder="1"/>
    <xf numFmtId="0" fontId="3" fillId="0" borderId="0" xfId="0" applyFont="1"/>
    <xf numFmtId="0" fontId="3" fillId="0" borderId="0" xfId="0" applyFont="1" applyAlignment="1">
      <alignment horizontal="right"/>
    </xf>
    <xf numFmtId="0" fontId="14" fillId="0" borderId="1" xfId="0" applyFont="1" applyBorder="1" applyAlignment="1">
      <alignment horizontal="center" wrapText="1"/>
    </xf>
    <xf numFmtId="0" fontId="5" fillId="0" borderId="0" xfId="0" applyFont="1" applyAlignment="1">
      <alignment horizontal="left" wrapText="1"/>
    </xf>
    <xf numFmtId="0" fontId="14" fillId="0" borderId="0" xfId="0" applyFont="1"/>
    <xf numFmtId="0" fontId="0" fillId="0" borderId="0" xfId="0"/>
    <xf numFmtId="0" fontId="14" fillId="0" borderId="0" xfId="0" applyFont="1" applyAlignment="1">
      <alignment horizontal="left"/>
    </xf>
    <xf numFmtId="0" fontId="0" fillId="0" borderId="0" xfId="0" applyAlignment="1">
      <alignment horizontal="right"/>
    </xf>
    <xf numFmtId="0" fontId="25" fillId="0" borderId="0" xfId="0" applyFont="1" applyAlignment="1">
      <alignment horizontal="center"/>
    </xf>
    <xf numFmtId="0" fontId="15" fillId="0" borderId="0" xfId="0" applyFont="1" applyAlignment="1">
      <alignment horizontal="right"/>
    </xf>
    <xf numFmtId="0" fontId="19" fillId="0" borderId="0" xfId="0" applyFont="1"/>
    <xf numFmtId="0" fontId="8" fillId="0" borderId="0" xfId="1" applyFont="1"/>
    <xf numFmtId="0" fontId="13" fillId="3" borderId="0" xfId="3" applyFont="1" applyFill="1"/>
    <xf numFmtId="0" fontId="13" fillId="3" borderId="0" xfId="2" applyFont="1" applyFill="1"/>
    <xf numFmtId="0" fontId="33" fillId="0" borderId="0" xfId="0" applyFont="1" applyAlignment="1">
      <alignment horizontal="right"/>
    </xf>
    <xf numFmtId="164" fontId="33" fillId="0" borderId="0" xfId="0" applyNumberFormat="1" applyFont="1" applyAlignment="1">
      <alignment horizontal="right"/>
    </xf>
    <xf numFmtId="0" fontId="33" fillId="0" borderId="3" xfId="0" applyFont="1" applyBorder="1" applyAlignment="1">
      <alignment horizontal="right"/>
    </xf>
    <xf numFmtId="164" fontId="33" fillId="0" borderId="3" xfId="0" applyNumberFormat="1" applyFont="1" applyBorder="1" applyAlignment="1">
      <alignment horizontal="right"/>
    </xf>
    <xf numFmtId="0" fontId="33" fillId="0" borderId="0" xfId="0" applyFont="1" applyAlignment="1">
      <alignment horizontal="left"/>
    </xf>
    <xf numFmtId="0" fontId="33" fillId="0" borderId="3" xfId="0" applyFont="1" applyBorder="1" applyAlignment="1">
      <alignment horizontal="left"/>
    </xf>
    <xf numFmtId="164" fontId="33" fillId="0" borderId="0" xfId="2" applyNumberFormat="1" applyFont="1" applyAlignment="1">
      <alignment horizontal="right"/>
    </xf>
    <xf numFmtId="0" fontId="7" fillId="0" borderId="0" xfId="1"/>
    <xf numFmtId="0" fontId="0" fillId="0" borderId="0" xfId="0"/>
    <xf numFmtId="0" fontId="23" fillId="0" borderId="0" xfId="0" applyFont="1" applyAlignment="1">
      <alignment horizontal="right"/>
    </xf>
    <xf numFmtId="0" fontId="4" fillId="0" borderId="0" xfId="0" applyFont="1" applyAlignment="1">
      <alignment horizontal="left" wrapText="1"/>
    </xf>
    <xf numFmtId="0" fontId="3" fillId="0" borderId="0" xfId="0" applyFont="1" applyAlignment="1">
      <alignment horizontal="center"/>
    </xf>
    <xf numFmtId="0" fontId="3" fillId="0" borderId="3" xfId="0" applyFont="1" applyBorder="1" applyAlignment="1">
      <alignment horizontal="right"/>
    </xf>
    <xf numFmtId="0" fontId="14" fillId="0" borderId="6" xfId="0" applyFont="1" applyBorder="1" applyAlignment="1">
      <alignment horizontal="center"/>
    </xf>
    <xf numFmtId="0" fontId="3" fillId="0" borderId="5" xfId="0" applyFont="1" applyBorder="1" applyAlignment="1">
      <alignment horizontal="center"/>
    </xf>
    <xf numFmtId="0" fontId="3" fillId="0" borderId="1" xfId="0" applyFont="1" applyBorder="1"/>
    <xf numFmtId="0" fontId="3" fillId="0" borderId="0" xfId="0" applyFont="1"/>
    <xf numFmtId="0" fontId="3" fillId="0" borderId="0" xfId="0" applyFont="1" applyAlignment="1">
      <alignment wrapText="1"/>
    </xf>
    <xf numFmtId="0" fontId="15" fillId="0" borderId="1" xfId="0" applyFont="1" applyBorder="1" applyAlignment="1">
      <alignment horizontal="right"/>
    </xf>
    <xf numFmtId="0" fontId="3" fillId="0" borderId="0" xfId="0" applyFont="1" applyAlignment="1">
      <alignment horizontal="right"/>
    </xf>
    <xf numFmtId="0" fontId="25" fillId="0" borderId="1" xfId="0" applyFont="1" applyBorder="1" applyAlignment="1">
      <alignment horizontal="center" wrapText="1"/>
    </xf>
    <xf numFmtId="0" fontId="14" fillId="0" borderId="1" xfId="0" applyFont="1" applyBorder="1" applyAlignment="1">
      <alignment horizontal="center" wrapText="1"/>
    </xf>
    <xf numFmtId="0" fontId="0" fillId="0" borderId="3" xfId="0" applyBorder="1"/>
    <xf numFmtId="0" fontId="24" fillId="0" borderId="0" xfId="0" applyFont="1" applyAlignment="1">
      <alignment horizontal="right"/>
    </xf>
    <xf numFmtId="0" fontId="14" fillId="0" borderId="0" xfId="0" applyFont="1"/>
    <xf numFmtId="0" fontId="3" fillId="0" borderId="3" xfId="0" applyFont="1" applyBorder="1" applyAlignment="1">
      <alignment horizontal="right" wrapText="1"/>
    </xf>
    <xf numFmtId="0" fontId="3" fillId="0" borderId="3" xfId="0" applyFont="1" applyBorder="1" applyAlignment="1">
      <alignment wrapText="1"/>
    </xf>
    <xf numFmtId="0" fontId="25" fillId="0" borderId="0" xfId="0" applyFont="1" applyAlignment="1">
      <alignment horizontal="center" wrapText="1"/>
    </xf>
    <xf numFmtId="0" fontId="14" fillId="0" borderId="0" xfId="0" applyFont="1" applyAlignment="1">
      <alignment horizontal="left"/>
    </xf>
    <xf numFmtId="0" fontId="15" fillId="0" borderId="0" xfId="0" applyFont="1" applyAlignment="1">
      <alignment horizontal="right"/>
    </xf>
    <xf numFmtId="0" fontId="26" fillId="0" borderId="0" xfId="0" applyFont="1" applyAlignment="1">
      <alignment horizontal="center" wrapText="1"/>
    </xf>
    <xf numFmtId="0" fontId="25" fillId="0" borderId="0" xfId="0" applyFont="1" applyAlignment="1">
      <alignment horizontal="center"/>
    </xf>
    <xf numFmtId="0" fontId="24" fillId="0" borderId="0" xfId="0" applyFont="1" applyAlignment="1">
      <alignment wrapText="1"/>
    </xf>
    <xf numFmtId="0" fontId="24" fillId="0" borderId="0" xfId="0" applyFont="1" applyAlignment="1">
      <alignment horizontal="center" wrapText="1"/>
    </xf>
    <xf numFmtId="0" fontId="1" fillId="0" borderId="1" xfId="0" applyFont="1" applyBorder="1" applyAlignment="1">
      <alignment horizontal="center" wrapText="1"/>
    </xf>
    <xf numFmtId="0" fontId="19" fillId="0" borderId="0" xfId="0" applyFont="1"/>
    <xf numFmtId="0" fontId="8" fillId="0" borderId="0" xfId="1" applyFont="1"/>
  </cellXfs>
  <cellStyles count="5">
    <cellStyle name="Hyperlink" xfId="1" builtinId="8"/>
    <cellStyle name="Normal" xfId="0" builtinId="0"/>
    <cellStyle name="Normal 2" xfId="2" xr:uid="{00000000-0005-0000-0000-000026000000}"/>
    <cellStyle name="Normal 3" xfId="3" xr:uid="{00000000-0005-0000-0000-000027000000}"/>
    <cellStyle name="Note 2" xfId="4" xr:uid="{00000000-0005-0000-0000-000028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3619440</xdr:colOff>
      <xdr:row>4</xdr:row>
      <xdr:rowOff>304800</xdr:rowOff>
    </xdr:to>
    <xdr:pic>
      <xdr:nvPicPr>
        <xdr:cNvPr id="2" name="Picture 1">
          <a:extLst>
            <a:ext uri="{FF2B5EF4-FFF2-40B4-BE49-F238E27FC236}">
              <a16:creationId xmlns:a16="http://schemas.microsoft.com/office/drawing/2014/main" id="{3BBAE834-9A56-4E90-84D5-76D284D8046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00025" y="161925"/>
          <a:ext cx="361944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business.prices@ons.gov.uk" TargetMode="External"/></Relationships>
</file>

<file path=xl/worksheets/_rels/sheet2.xml.rels><?xml version="1.0" encoding="UTF-8" standalone="yes"?>
<Relationships xmlns="http://schemas.openxmlformats.org/package/2006/relationships"><Relationship Id="rId3" Type="http://schemas.openxmlformats.org/officeDocument/2006/relationships/hyperlink" Target="http://www.ons.gov.uk/ons/taxonomy/index.html?nscl=Services+Producer+Price+Indices" TargetMode="External"/><Relationship Id="rId2" Type="http://schemas.openxmlformats.org/officeDocument/2006/relationships/hyperlink" Target="mailto:sppi@ons.gsi.gov.uk" TargetMode="External"/><Relationship Id="rId1" Type="http://schemas.openxmlformats.org/officeDocument/2006/relationships/hyperlink" Target="http://www.ons.gov.uk/ons/guide-method/user-guidance/prices/index.html" TargetMode="External"/><Relationship Id="rId4" Type="http://schemas.openxmlformats.org/officeDocument/2006/relationships/hyperlink" Target="http://www.ons.gov.uk/ons/taxonomy/index.html?nscl=Producer+Price+Indices" TargetMode="External"/></Relationships>
</file>

<file path=xl/worksheets/_rels/sheet8.xml.rels><?xml version="1.0" encoding="UTF-8" standalone="yes"?>
<Relationships xmlns="http://schemas.openxmlformats.org/package/2006/relationships"><Relationship Id="rId1" Type="http://schemas.openxmlformats.org/officeDocument/2006/relationships/hyperlink" Target="http://www.ons.gov.uk/ons/rel/ppi2/services-producer-price-indices/quarter-3-2013/stb-services-producer-price-index--quarter-3-2013.html" TargetMode="External"/></Relationships>
</file>

<file path=xl/worksheets/_rels/sheet11.xml.rels><?xml version="1.0" encoding="UTF-8" standalone="yes"?>
<Relationships xmlns="http://schemas.openxmlformats.org/package/2006/relationships"><Relationship Id="rId1" Type="http://schemas.openxmlformats.org/officeDocument/2006/relationships/hyperlink" Target="http://www.ons.gov.uk/ons/rel/ppi2/services-producer-price-indices/quarter-3-2013/stb-services-producer-price-index--quarter-3-2013.html" TargetMode="External"/></Relationships>
</file>

<file path=xl/worksheets/_rels/sheet23.xml.rels><?xml version="1.0" encoding="UTF-8" standalone="yes"?>
<Relationships xmlns="http://schemas.openxmlformats.org/package/2006/relationships"><Relationship Id="rId1" Type="http://schemas.openxmlformats.org/officeDocument/2006/relationships/hyperlink" Target="http://www.ons.gov.uk/ons/rel/ppi2/services-producer-price-indices/quarter-3-2013/stb-services-producer-price-index--quarter-3-2013.html"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5:B16"/>
  <sheetViews>
    <sheetView showGridLines="0" tabSelected="1" zoomScaleNormal="100" workbookViewId="0"/>
  </sheetViews>
  <sheetFormatPr defaultRowHeight="12.5" x14ac:dyDescent="0.25"/>
  <cols>
    <col min="1" max="1" width="2.90625" style="70" customWidth="1"/>
    <col min="2" max="2" width="125.36328125" style="70" bestFit="1" customWidth="1"/>
  </cols>
  <sheetData>
    <row r="5" spans="1:2" ht="80" customHeight="1" x14ac:dyDescent="0.85">
      <c r="A5" s="9"/>
      <c r="B5" s="9" t="s">
        <v>0</v>
      </c>
    </row>
    <row r="6" spans="1:2" ht="30" customHeight="1" x14ac:dyDescent="0.35">
      <c r="B6" s="10" t="s">
        <v>1</v>
      </c>
    </row>
    <row r="7" spans="1:2" ht="30" customHeight="1" x14ac:dyDescent="0.35">
      <c r="B7" s="10" t="s">
        <v>2</v>
      </c>
    </row>
    <row r="8" spans="1:2" ht="30" customHeight="1" x14ac:dyDescent="0.35">
      <c r="B8" s="10" t="s">
        <v>3</v>
      </c>
    </row>
    <row r="9" spans="1:2" ht="30" customHeight="1" x14ac:dyDescent="0.35">
      <c r="A9" s="8"/>
      <c r="B9" s="6" t="s">
        <v>4</v>
      </c>
    </row>
    <row r="10" spans="1:2" ht="15.5" customHeight="1" x14ac:dyDescent="0.35">
      <c r="A10" s="8"/>
      <c r="B10" s="6" t="s">
        <v>5</v>
      </c>
    </row>
    <row r="11" spans="1:2" ht="15.5" customHeight="1" x14ac:dyDescent="0.35">
      <c r="A11" s="8"/>
      <c r="B11" s="77" t="s">
        <v>6</v>
      </c>
    </row>
    <row r="12" spans="1:2" ht="30" customHeight="1" x14ac:dyDescent="0.35">
      <c r="A12" s="8"/>
      <c r="B12" s="78" t="s">
        <v>7</v>
      </c>
    </row>
    <row r="13" spans="1:2" ht="15.5" customHeight="1" x14ac:dyDescent="0.35">
      <c r="A13" s="8"/>
      <c r="B13" s="59" t="s">
        <v>8</v>
      </c>
    </row>
    <row r="14" spans="1:2" ht="30" customHeight="1" x14ac:dyDescent="0.35">
      <c r="A14" s="8"/>
      <c r="B14" s="77" t="s">
        <v>9</v>
      </c>
    </row>
    <row r="15" spans="1:2" ht="30" customHeight="1" x14ac:dyDescent="0.35">
      <c r="A15" s="8"/>
      <c r="B15" s="47"/>
    </row>
    <row r="16" spans="1:2" ht="30" customHeight="1" x14ac:dyDescent="0.25">
      <c r="B16" s="60" t="s">
        <v>10</v>
      </c>
    </row>
  </sheetData>
  <hyperlinks>
    <hyperlink ref="B13" r:id="rId1" xr:uid="{00000000-0004-0000-0000-000000000000}"/>
    <hyperlink ref="B16" location="Contents!A1" display="Contents Page" xr:uid="{00000000-0004-0000-0000-000001000000}"/>
  </hyperlinks>
  <pageMargins left="0.75" right="0.75" top="1" bottom="1" header="0.5" footer="0.5"/>
  <pageSetup paperSize="9" orientation="landscape"/>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15"/>
  <sheetViews>
    <sheetView showGridLines="0" zoomScaleNormal="100" workbookViewId="0"/>
  </sheetViews>
  <sheetFormatPr defaultRowHeight="12.5" x14ac:dyDescent="0.25"/>
  <cols>
    <col min="1" max="1" width="4" style="70" customWidth="1"/>
    <col min="2" max="2" width="110.54296875" style="70" bestFit="1" customWidth="1"/>
  </cols>
  <sheetData>
    <row r="1" spans="2:2" ht="30" customHeight="1" x14ac:dyDescent="0.25">
      <c r="B1" s="49" t="s">
        <v>11</v>
      </c>
    </row>
    <row r="2" spans="2:2" ht="20" customHeight="1" x14ac:dyDescent="0.35">
      <c r="B2" s="4" t="s">
        <v>12</v>
      </c>
    </row>
    <row r="3" spans="2:2" ht="60" customHeight="1" x14ac:dyDescent="0.3">
      <c r="B3" s="48" t="s">
        <v>13</v>
      </c>
    </row>
    <row r="4" spans="2:2" ht="50" customHeight="1" x14ac:dyDescent="0.3">
      <c r="B4" s="48" t="s">
        <v>14</v>
      </c>
    </row>
    <row r="5" spans="2:2" ht="40.25" customHeight="1" x14ac:dyDescent="0.3">
      <c r="B5" s="48" t="s">
        <v>15</v>
      </c>
    </row>
    <row r="6" spans="2:2" ht="40.25" customHeight="1" x14ac:dyDescent="0.3">
      <c r="B6" s="48" t="s">
        <v>16</v>
      </c>
    </row>
    <row r="7" spans="2:2" ht="40.25" customHeight="1" x14ac:dyDescent="0.3">
      <c r="B7" s="48" t="s">
        <v>17</v>
      </c>
    </row>
    <row r="8" spans="2:2" ht="20" customHeight="1" x14ac:dyDescent="0.3">
      <c r="B8" s="19" t="s">
        <v>18</v>
      </c>
    </row>
    <row r="9" spans="2:2" ht="20" customHeight="1" x14ac:dyDescent="0.3">
      <c r="B9" s="19" t="s">
        <v>19</v>
      </c>
    </row>
    <row r="10" spans="2:2" ht="20" customHeight="1" x14ac:dyDescent="0.3">
      <c r="B10" s="50" t="s">
        <v>20</v>
      </c>
    </row>
    <row r="11" spans="2:2" ht="20" customHeight="1" x14ac:dyDescent="0.3">
      <c r="B11" s="19" t="s">
        <v>21</v>
      </c>
    </row>
    <row r="12" spans="2:2" ht="20" customHeight="1" x14ac:dyDescent="0.25">
      <c r="B12" s="60" t="s">
        <v>22</v>
      </c>
    </row>
    <row r="13" spans="2:2" ht="20" customHeight="1" x14ac:dyDescent="0.25">
      <c r="B13" s="60" t="s">
        <v>23</v>
      </c>
    </row>
    <row r="14" spans="2:2" ht="20" customHeight="1" x14ac:dyDescent="0.25">
      <c r="B14" s="60" t="s">
        <v>24</v>
      </c>
    </row>
    <row r="15" spans="2:2" ht="20" customHeight="1" x14ac:dyDescent="0.25">
      <c r="B15" s="60" t="s">
        <v>25</v>
      </c>
    </row>
  </sheetData>
  <hyperlinks>
    <hyperlink ref="B1" location="Contents!A1" display="Back to contents" xr:uid="{00000000-0004-0000-0100-000000000000}"/>
    <hyperlink ref="B12" r:id="rId1" xr:uid="{00000000-0004-0000-0100-000001000000}"/>
    <hyperlink ref="B13" r:id="rId2" xr:uid="{00000000-0004-0000-0100-000002000000}"/>
    <hyperlink ref="B14" r:id="rId3" xr:uid="{00000000-0004-0000-0100-000003000000}"/>
    <hyperlink ref="B15" r:id="rId4" xr:uid="{00000000-0004-0000-0100-000004000000}"/>
  </hyperlinks>
  <pageMargins left="0.75" right="0.75" top="1" bottom="1" header="0.5" footer="0.5"/>
  <pageSetup paperSize="9" scale="95" orientation="landscape"/>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P30"/>
  <sheetViews>
    <sheetView showGridLines="0" zoomScaleNormal="100" workbookViewId="0"/>
  </sheetViews>
  <sheetFormatPr defaultRowHeight="12.5" x14ac:dyDescent="0.25"/>
  <cols>
    <col min="1" max="1" width="3" style="70" customWidth="1"/>
    <col min="2" max="2" width="30.6328125" style="3" customWidth="1"/>
    <col min="3" max="3" width="76.08984375" style="3" customWidth="1"/>
  </cols>
  <sheetData>
    <row r="1" spans="2:16" ht="15.5" customHeight="1" x14ac:dyDescent="0.35">
      <c r="B1" s="4" t="s">
        <v>26</v>
      </c>
      <c r="C1" s="4"/>
    </row>
    <row r="2" spans="2:16" ht="15.5" customHeight="1" x14ac:dyDescent="0.35">
      <c r="B2" s="4" t="s">
        <v>6</v>
      </c>
      <c r="C2" s="4"/>
    </row>
    <row r="3" spans="2:16" ht="15.5" customHeight="1" x14ac:dyDescent="0.25">
      <c r="B3" s="7" t="s">
        <v>27</v>
      </c>
      <c r="C3" s="7"/>
      <c r="D3" s="5"/>
      <c r="E3" s="5"/>
      <c r="F3" s="5"/>
      <c r="G3" s="5"/>
      <c r="H3" s="5"/>
      <c r="I3" s="5"/>
      <c r="J3" s="5"/>
      <c r="K3" s="5"/>
    </row>
    <row r="4" spans="2:16" ht="15.5" customHeight="1" x14ac:dyDescent="0.25">
      <c r="B4" s="7" t="s">
        <v>28</v>
      </c>
      <c r="C4" s="7"/>
      <c r="D4" s="5"/>
      <c r="E4" s="5"/>
      <c r="F4" s="5"/>
      <c r="G4" s="5"/>
      <c r="H4" s="5"/>
      <c r="I4" s="5"/>
      <c r="J4" s="5"/>
      <c r="K4" s="5"/>
    </row>
    <row r="5" spans="2:16" x14ac:dyDescent="0.25">
      <c r="L5" s="2"/>
      <c r="M5" s="2"/>
      <c r="N5" s="2"/>
      <c r="O5" s="2"/>
      <c r="P5" s="2"/>
    </row>
    <row r="6" spans="2:16" s="8" customFormat="1" ht="20" customHeight="1" x14ac:dyDescent="0.35">
      <c r="B6" s="41" t="s">
        <v>29</v>
      </c>
      <c r="C6" s="37" t="s">
        <v>30</v>
      </c>
    </row>
    <row r="7" spans="2:16" s="8" customFormat="1" ht="30" customHeight="1" x14ac:dyDescent="0.35">
      <c r="B7" s="41" t="s">
        <v>31</v>
      </c>
      <c r="C7" s="40" t="s">
        <v>32</v>
      </c>
    </row>
    <row r="8" spans="2:16" s="8" customFormat="1" ht="30" customHeight="1" x14ac:dyDescent="0.35">
      <c r="B8" s="41" t="s">
        <v>33</v>
      </c>
      <c r="C8" s="42" t="s">
        <v>34</v>
      </c>
    </row>
    <row r="9" spans="2:16" s="8" customFormat="1" ht="20" customHeight="1" x14ac:dyDescent="0.35">
      <c r="B9" s="41" t="s">
        <v>35</v>
      </c>
      <c r="C9" s="42" t="s">
        <v>36</v>
      </c>
    </row>
    <row r="10" spans="2:16" s="8" customFormat="1" ht="20" customHeight="1" x14ac:dyDescent="0.35">
      <c r="B10" s="41" t="s">
        <v>37</v>
      </c>
      <c r="C10" s="40" t="s">
        <v>38</v>
      </c>
    </row>
    <row r="11" spans="2:16" s="8" customFormat="1" ht="30" customHeight="1" x14ac:dyDescent="0.35">
      <c r="B11" s="41" t="s">
        <v>39</v>
      </c>
      <c r="C11" s="40" t="s">
        <v>40</v>
      </c>
    </row>
    <row r="12" spans="2:16" ht="30" customHeight="1" x14ac:dyDescent="0.25">
      <c r="B12" s="41" t="s">
        <v>41</v>
      </c>
      <c r="C12" s="40" t="s">
        <v>42</v>
      </c>
    </row>
    <row r="13" spans="2:16" ht="48" customHeight="1" x14ac:dyDescent="0.25">
      <c r="B13" s="41" t="s">
        <v>43</v>
      </c>
      <c r="C13" s="40" t="s">
        <v>44</v>
      </c>
    </row>
    <row r="14" spans="2:16" ht="35" customHeight="1" x14ac:dyDescent="0.25">
      <c r="B14" s="41" t="s">
        <v>45</v>
      </c>
      <c r="C14" s="40" t="s">
        <v>46</v>
      </c>
    </row>
    <row r="15" spans="2:16" ht="35" customHeight="1" x14ac:dyDescent="0.25">
      <c r="B15" s="41" t="s">
        <v>47</v>
      </c>
      <c r="C15" s="42" t="s">
        <v>48</v>
      </c>
    </row>
    <row r="16" spans="2:16" ht="30" customHeight="1" x14ac:dyDescent="0.25">
      <c r="B16" s="41" t="s">
        <v>49</v>
      </c>
      <c r="C16" s="40" t="s">
        <v>50</v>
      </c>
    </row>
    <row r="17" spans="1:3" ht="30" customHeight="1" thickBot="1" x14ac:dyDescent="0.3">
      <c r="A17" s="16"/>
      <c r="B17" s="38" t="s">
        <v>51</v>
      </c>
      <c r="C17" s="39" t="s">
        <v>52</v>
      </c>
    </row>
    <row r="18" spans="1:3" ht="13.5" customHeight="1" thickTop="1" x14ac:dyDescent="0.25">
      <c r="A18" s="16"/>
      <c r="B18" s="41"/>
      <c r="C18" s="40"/>
    </row>
    <row r="19" spans="1:3" s="44" customFormat="1" ht="30" customHeight="1" x14ac:dyDescent="0.25">
      <c r="B19" s="45" t="s">
        <v>53</v>
      </c>
      <c r="C19" s="46" t="s">
        <v>30</v>
      </c>
    </row>
    <row r="20" spans="1:3" s="8" customFormat="1" ht="30" customHeight="1" x14ac:dyDescent="0.35">
      <c r="B20" s="41" t="s">
        <v>54</v>
      </c>
      <c r="C20" s="40" t="s">
        <v>32</v>
      </c>
    </row>
    <row r="21" spans="1:3" ht="30" customHeight="1" x14ac:dyDescent="0.25">
      <c r="B21" s="41" t="s">
        <v>55</v>
      </c>
      <c r="C21" s="42" t="s">
        <v>34</v>
      </c>
    </row>
    <row r="22" spans="1:3" ht="20" customHeight="1" x14ac:dyDescent="0.25">
      <c r="B22" s="41" t="s">
        <v>56</v>
      </c>
      <c r="C22" s="42" t="s">
        <v>36</v>
      </c>
    </row>
    <row r="23" spans="1:3" ht="20" customHeight="1" x14ac:dyDescent="0.25">
      <c r="B23" s="41" t="s">
        <v>57</v>
      </c>
      <c r="C23" s="40" t="s">
        <v>38</v>
      </c>
    </row>
    <row r="24" spans="1:3" ht="30" customHeight="1" x14ac:dyDescent="0.25">
      <c r="B24" s="41" t="s">
        <v>58</v>
      </c>
      <c r="C24" s="40" t="s">
        <v>40</v>
      </c>
    </row>
    <row r="25" spans="1:3" ht="30" customHeight="1" x14ac:dyDescent="0.25">
      <c r="A25" s="16"/>
      <c r="B25" s="41" t="s">
        <v>59</v>
      </c>
      <c r="C25" s="40" t="s">
        <v>42</v>
      </c>
    </row>
    <row r="26" spans="1:3" ht="44.25" customHeight="1" x14ac:dyDescent="0.25">
      <c r="B26" s="41" t="s">
        <v>60</v>
      </c>
      <c r="C26" s="40" t="s">
        <v>44</v>
      </c>
    </row>
    <row r="27" spans="1:3" ht="30" customHeight="1" x14ac:dyDescent="0.25">
      <c r="B27" s="41" t="s">
        <v>61</v>
      </c>
      <c r="C27" s="40" t="s">
        <v>46</v>
      </c>
    </row>
    <row r="28" spans="1:3" ht="30" customHeight="1" x14ac:dyDescent="0.25">
      <c r="B28" s="41" t="s">
        <v>62</v>
      </c>
      <c r="C28" s="42" t="s">
        <v>48</v>
      </c>
    </row>
    <row r="29" spans="1:3" ht="30" customHeight="1" x14ac:dyDescent="0.25">
      <c r="B29" s="41" t="s">
        <v>63</v>
      </c>
      <c r="C29" s="40" t="s">
        <v>50</v>
      </c>
    </row>
    <row r="30" spans="1:3" ht="20" customHeight="1" x14ac:dyDescent="0.25">
      <c r="B30" s="41" t="s">
        <v>64</v>
      </c>
      <c r="C30" s="40" t="s">
        <v>52</v>
      </c>
    </row>
  </sheetData>
  <hyperlinks>
    <hyperlink ref="B6" location="'Table 1'!A1" display="Table 1: Aggregate                     " xr:uid="{00000000-0004-0000-0200-000000000000}"/>
    <hyperlink ref="B7" location="'Table 2(a)'!A1" display="Table 2(a): Section   " xr:uid="{00000000-0004-0000-0200-000001000000}"/>
    <hyperlink ref="B8" location="'Table 2(b)'!A1" display="Table 2(b): Section  " xr:uid="{00000000-0004-0000-0200-000002000000}"/>
    <hyperlink ref="B9" location="'Table 2(c)'!A1" display="Table 2(c): Section " xr:uid="{00000000-0004-0000-0200-000003000000}"/>
    <hyperlink ref="B10" location="'Table 3(a)'!A1" display="Table 3(a): Industry     " xr:uid="{00000000-0004-0000-0200-000004000000}"/>
    <hyperlink ref="B11" location="'Table 3(b)'!A1" display="Table 3(b): Industry    " xr:uid="{00000000-0004-0000-0200-000005000000}"/>
    <hyperlink ref="B12" location="'Table 3(c)'!A1" display="Table 3(c): Industry  " xr:uid="{00000000-0004-0000-0200-000006000000}"/>
    <hyperlink ref="B13" location="'Table 3(d)'!A1" display="Table 3(d): Industry    " xr:uid="{00000000-0004-0000-0200-000007000000}"/>
    <hyperlink ref="B14" location="'Table 3(e)'!A1" display="Table 3e: Industry     " xr:uid="{00000000-0004-0000-0200-000008000000}"/>
    <hyperlink ref="B15" location="'Table 3(f)'!A1" display="Table 3(f): Industry      " xr:uid="{00000000-0004-0000-0200-000009000000}"/>
    <hyperlink ref="B16" location="'Table 3(g)'!A1" display="Table 3(f): Industry      " xr:uid="{00000000-0004-0000-0200-00000A000000}"/>
    <hyperlink ref="B17" location="'Table 3(h)'!A1" display="Table 3(g): Industry       " xr:uid="{00000000-0004-0000-0200-00000B000000}"/>
    <hyperlink ref="B19" location="'Table 1R'!A1" display="Table 1: Aggregate                     " xr:uid="{00000000-0004-0000-0200-00000C000000}"/>
    <hyperlink ref="B20" location="'Table 2(a)R'!A1" display="Table 2(a): Section   " xr:uid="{00000000-0004-0000-0200-00000D000000}"/>
    <hyperlink ref="B21" location="'Table 2(b)R'!A1" display="Table 2(b): Section  " xr:uid="{00000000-0004-0000-0200-00000E000000}"/>
    <hyperlink ref="B22" location="'Table 2(c)R'!A1" display="Table 2(c): Section " xr:uid="{00000000-0004-0000-0200-00000F000000}"/>
    <hyperlink ref="B23" location="'Table 3(a)R'!A1" display="Table 3(a): Industry     " xr:uid="{00000000-0004-0000-0200-000010000000}"/>
    <hyperlink ref="B24" location="'Table 3(b)R'!A1" display="Table 3(b): Industry    " xr:uid="{00000000-0004-0000-0200-000011000000}"/>
    <hyperlink ref="B25" location="'Table 3(c)R'!A1" display="Table 3(c): Industry  " xr:uid="{00000000-0004-0000-0200-000012000000}"/>
    <hyperlink ref="B26" location="'Table 3(d)R'!A1" display="Table 3(d): Industry    " xr:uid="{00000000-0004-0000-0200-000013000000}"/>
    <hyperlink ref="B27" location="'Table 3(e)R'!A1" display="Table 3(e): Industry     " xr:uid="{00000000-0004-0000-0200-000014000000}"/>
    <hyperlink ref="B28" location="'Table 3(f)R'!A1" display="Table 3(f): Industry      " xr:uid="{00000000-0004-0000-0200-000015000000}"/>
    <hyperlink ref="B29" location="'Table 3(g)R'!A1" display="Table 3(g)R: Industry Revisions      " xr:uid="{00000000-0004-0000-0200-000016000000}"/>
    <hyperlink ref="B30" location="'Table 3(h)R'!A1" display="Table 3(h)R: Industry Revisions       " xr:uid="{00000000-0004-0000-0200-000017000000}"/>
  </hyperlinks>
  <pageMargins left="0.75" right="0.75" top="1" bottom="1" header="0.5" footer="0.5"/>
  <pageSetup paperSize="9" scale="63" orientation="portrai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L38"/>
  <sheetViews>
    <sheetView showGridLines="0" zoomScaleNormal="100" workbookViewId="0">
      <pane ySplit="9" topLeftCell="A10" activePane="bottomLeft" state="frozen"/>
      <selection pane="bottomLeft"/>
    </sheetView>
  </sheetViews>
  <sheetFormatPr defaultColWidth="9.08984375" defaultRowHeight="10" x14ac:dyDescent="0.2"/>
  <cols>
    <col min="1" max="1" width="3" style="65" customWidth="1"/>
    <col min="2" max="2" width="7.6328125" style="65" customWidth="1"/>
    <col min="3" max="3" width="15.6328125" style="14" customWidth="1"/>
    <col min="4" max="5" width="10.6328125" style="14" customWidth="1"/>
    <col min="6" max="6" width="20.6328125" style="14" customWidth="1"/>
    <col min="7" max="8" width="10.6328125" style="14" customWidth="1"/>
    <col min="9" max="9" width="12.54296875" style="65" bestFit="1" customWidth="1"/>
    <col min="10" max="10" width="11.36328125" style="65" bestFit="1" customWidth="1"/>
    <col min="11" max="11" width="9.08984375" style="65" customWidth="1"/>
    <col min="12" max="16384" width="9.08984375" style="65"/>
  </cols>
  <sheetData>
    <row r="1" spans="2:9" ht="15" customHeight="1" x14ac:dyDescent="0.25">
      <c r="B1" s="86" t="s">
        <v>11</v>
      </c>
      <c r="C1" s="87" t="s">
        <v>65</v>
      </c>
    </row>
    <row r="2" spans="2:9" ht="15" customHeight="1" x14ac:dyDescent="0.2"/>
    <row r="3" spans="2:9" ht="15" customHeight="1" x14ac:dyDescent="0.3">
      <c r="B3" s="89" t="s">
        <v>66</v>
      </c>
      <c r="C3" s="90"/>
      <c r="D3" s="90"/>
      <c r="E3" s="90"/>
      <c r="F3" s="90"/>
      <c r="G3" s="23"/>
      <c r="I3" s="76"/>
    </row>
    <row r="4" spans="2:9" ht="15" customHeight="1" thickBot="1" x14ac:dyDescent="0.25">
      <c r="C4" s="25"/>
      <c r="D4" s="25"/>
      <c r="E4" s="25"/>
      <c r="F4" s="25"/>
      <c r="G4" s="91" t="s">
        <v>67</v>
      </c>
      <c r="H4" s="91"/>
    </row>
    <row r="5" spans="2:9" ht="15" customHeight="1" x14ac:dyDescent="0.25">
      <c r="B5" s="64"/>
      <c r="C5" s="51"/>
      <c r="D5" s="92" t="s">
        <v>403</v>
      </c>
      <c r="E5" s="92"/>
      <c r="F5" s="52"/>
      <c r="G5" s="92" t="s">
        <v>404</v>
      </c>
      <c r="H5" s="92"/>
    </row>
    <row r="6" spans="2:9" ht="15" customHeight="1" x14ac:dyDescent="0.2">
      <c r="C6" s="53"/>
      <c r="D6" s="93" t="s">
        <v>68</v>
      </c>
      <c r="E6" s="93"/>
      <c r="F6" s="63"/>
      <c r="G6" s="93" t="s">
        <v>68</v>
      </c>
      <c r="H6" s="93"/>
    </row>
    <row r="7" spans="2:9" ht="25.4" customHeight="1" x14ac:dyDescent="0.2">
      <c r="D7" s="88" t="s">
        <v>69</v>
      </c>
      <c r="E7" s="88"/>
      <c r="G7" s="88" t="s">
        <v>69</v>
      </c>
      <c r="H7" s="88"/>
    </row>
    <row r="8" spans="2:9" ht="15" customHeight="1" x14ac:dyDescent="0.2">
      <c r="B8" s="1"/>
      <c r="C8" s="13" t="s">
        <v>70</v>
      </c>
      <c r="D8" s="13" t="s">
        <v>71</v>
      </c>
      <c r="E8" s="13" t="s">
        <v>72</v>
      </c>
      <c r="F8" s="13" t="s">
        <v>70</v>
      </c>
      <c r="G8" s="13" t="s">
        <v>71</v>
      </c>
      <c r="H8" s="13" t="s">
        <v>72</v>
      </c>
    </row>
    <row r="9" spans="2:9" ht="15" customHeight="1" x14ac:dyDescent="0.2">
      <c r="C9" s="66">
        <v>9907010000</v>
      </c>
      <c r="F9" s="66">
        <v>9907020000</v>
      </c>
      <c r="G9" s="66"/>
      <c r="H9" s="66"/>
    </row>
    <row r="10" spans="2:9" ht="15" customHeight="1" x14ac:dyDescent="0.2">
      <c r="C10" s="66"/>
      <c r="F10" s="66"/>
      <c r="G10" s="66"/>
      <c r="H10" s="66"/>
    </row>
    <row r="11" spans="2:9" ht="15" customHeight="1" x14ac:dyDescent="0.2">
      <c r="B11" s="12"/>
      <c r="C11" s="12" t="s">
        <v>73</v>
      </c>
      <c r="D11" s="12"/>
      <c r="E11" s="12"/>
      <c r="F11" s="12" t="s">
        <v>74</v>
      </c>
      <c r="G11" s="12"/>
      <c r="H11" s="66"/>
    </row>
    <row r="12" spans="2:9" ht="15" customHeight="1" x14ac:dyDescent="0.2">
      <c r="B12" s="79" t="s">
        <v>75</v>
      </c>
      <c r="C12" s="80">
        <v>106.7</v>
      </c>
      <c r="D12" s="80">
        <v>-0.1</v>
      </c>
      <c r="E12" s="80">
        <v>1.1000000000000001</v>
      </c>
      <c r="F12" s="80">
        <v>107.4</v>
      </c>
      <c r="G12" s="80" t="s">
        <v>76</v>
      </c>
      <c r="H12" s="80">
        <v>1.1000000000000001</v>
      </c>
    </row>
    <row r="13" spans="2:9" ht="15" customHeight="1" x14ac:dyDescent="0.2">
      <c r="B13" s="79" t="s">
        <v>77</v>
      </c>
      <c r="C13" s="80">
        <v>107.2</v>
      </c>
      <c r="D13" s="80">
        <v>0.5</v>
      </c>
      <c r="E13" s="80">
        <v>1.1000000000000001</v>
      </c>
      <c r="F13" s="80">
        <v>107.9</v>
      </c>
      <c r="G13" s="80">
        <v>0.5</v>
      </c>
      <c r="H13" s="80">
        <v>1.1000000000000001</v>
      </c>
    </row>
    <row r="14" spans="2:9" ht="15" customHeight="1" x14ac:dyDescent="0.2">
      <c r="B14" s="79" t="s">
        <v>78</v>
      </c>
      <c r="C14" s="80">
        <v>107.7</v>
      </c>
      <c r="D14" s="80">
        <v>0.5</v>
      </c>
      <c r="E14" s="80">
        <v>1</v>
      </c>
      <c r="F14" s="80">
        <v>108.3</v>
      </c>
      <c r="G14" s="80">
        <v>0.4</v>
      </c>
      <c r="H14" s="80">
        <v>1</v>
      </c>
    </row>
    <row r="15" spans="2:9" ht="15" customHeight="1" x14ac:dyDescent="0.2">
      <c r="B15" s="79" t="s">
        <v>79</v>
      </c>
      <c r="C15" s="80">
        <v>108.1</v>
      </c>
      <c r="D15" s="80">
        <v>0.4</v>
      </c>
      <c r="E15" s="80">
        <v>1.2</v>
      </c>
      <c r="F15" s="80">
        <v>108.7</v>
      </c>
      <c r="G15" s="80">
        <v>0.4</v>
      </c>
      <c r="H15" s="80">
        <v>1.2</v>
      </c>
    </row>
    <row r="16" spans="2:9" ht="15" customHeight="1" x14ac:dyDescent="0.2">
      <c r="B16" s="79" t="s">
        <v>80</v>
      </c>
      <c r="C16" s="80">
        <v>108.4</v>
      </c>
      <c r="D16" s="80">
        <v>0.3</v>
      </c>
      <c r="E16" s="80">
        <v>1.6</v>
      </c>
      <c r="F16" s="80">
        <v>109.2</v>
      </c>
      <c r="G16" s="80">
        <v>0.5</v>
      </c>
      <c r="H16" s="80">
        <v>1.7</v>
      </c>
    </row>
    <row r="17" spans="2:9" ht="15" customHeight="1" x14ac:dyDescent="0.2">
      <c r="B17" s="79" t="s">
        <v>81</v>
      </c>
      <c r="C17" s="80">
        <v>109</v>
      </c>
      <c r="D17" s="80">
        <v>0.6</v>
      </c>
      <c r="E17" s="80">
        <v>1.7</v>
      </c>
      <c r="F17" s="80">
        <v>109.8</v>
      </c>
      <c r="G17" s="80">
        <v>0.5</v>
      </c>
      <c r="H17" s="80">
        <v>1.8</v>
      </c>
    </row>
    <row r="18" spans="2:9" ht="15" customHeight="1" x14ac:dyDescent="0.2">
      <c r="B18" s="79" t="s">
        <v>78</v>
      </c>
      <c r="C18" s="80">
        <v>109.3</v>
      </c>
      <c r="D18" s="80">
        <v>0.3</v>
      </c>
      <c r="E18" s="80">
        <v>1.5</v>
      </c>
      <c r="F18" s="80">
        <v>110.1</v>
      </c>
      <c r="G18" s="80">
        <v>0.3</v>
      </c>
      <c r="H18" s="80">
        <v>1.7</v>
      </c>
    </row>
    <row r="19" spans="2:9" ht="15" customHeight="1" x14ac:dyDescent="0.2">
      <c r="B19" s="79" t="s">
        <v>79</v>
      </c>
      <c r="C19" s="80">
        <v>109.9</v>
      </c>
      <c r="D19" s="80">
        <v>0.5</v>
      </c>
      <c r="E19" s="80">
        <v>1.7</v>
      </c>
      <c r="F19" s="80">
        <v>110.7</v>
      </c>
      <c r="G19" s="80">
        <v>0.5</v>
      </c>
      <c r="H19" s="80">
        <v>1.8</v>
      </c>
    </row>
    <row r="20" spans="2:9" ht="15" customHeight="1" x14ac:dyDescent="0.2">
      <c r="B20" s="79" t="s">
        <v>80</v>
      </c>
      <c r="C20" s="80">
        <v>110.2</v>
      </c>
      <c r="D20" s="80">
        <v>0.3</v>
      </c>
      <c r="E20" s="80">
        <v>1.7</v>
      </c>
      <c r="F20" s="80">
        <v>111</v>
      </c>
      <c r="G20" s="80">
        <v>0.3</v>
      </c>
      <c r="H20" s="80">
        <v>1.6</v>
      </c>
    </row>
    <row r="21" spans="2:9" ht="15" customHeight="1" x14ac:dyDescent="0.2">
      <c r="B21" s="79" t="s">
        <v>82</v>
      </c>
      <c r="C21" s="80">
        <v>110.6</v>
      </c>
      <c r="D21" s="80">
        <v>0.4</v>
      </c>
      <c r="E21" s="80">
        <v>1.5</v>
      </c>
      <c r="F21" s="80">
        <v>111.3</v>
      </c>
      <c r="G21" s="80">
        <v>0.3</v>
      </c>
      <c r="H21" s="80">
        <v>1.4</v>
      </c>
    </row>
    <row r="22" spans="2:9" ht="15" customHeight="1" x14ac:dyDescent="0.2">
      <c r="B22" s="79" t="s">
        <v>78</v>
      </c>
      <c r="C22" s="80">
        <v>110.8</v>
      </c>
      <c r="D22" s="80">
        <v>0.2</v>
      </c>
      <c r="E22" s="80">
        <v>1.4</v>
      </c>
      <c r="F22" s="80">
        <v>111.5</v>
      </c>
      <c r="G22" s="80">
        <v>0.2</v>
      </c>
      <c r="H22" s="80">
        <v>1.3</v>
      </c>
    </row>
    <row r="23" spans="2:9" ht="15" customHeight="1" x14ac:dyDescent="0.2">
      <c r="B23" s="79" t="s">
        <v>79</v>
      </c>
      <c r="C23" s="80">
        <v>111.4</v>
      </c>
      <c r="D23" s="80">
        <v>0.5</v>
      </c>
      <c r="E23" s="80">
        <v>1.4</v>
      </c>
      <c r="F23" s="80">
        <v>112.1</v>
      </c>
      <c r="G23" s="80">
        <v>0.5</v>
      </c>
      <c r="H23" s="80">
        <v>1.3</v>
      </c>
    </row>
    <row r="24" spans="2:9" ht="15" customHeight="1" x14ac:dyDescent="0.2">
      <c r="B24" s="79" t="s">
        <v>80</v>
      </c>
      <c r="C24" s="80">
        <v>111.9</v>
      </c>
      <c r="D24" s="80">
        <v>0.4</v>
      </c>
      <c r="E24" s="80">
        <v>1.5</v>
      </c>
      <c r="F24" s="80">
        <v>112.7</v>
      </c>
      <c r="G24" s="80">
        <v>0.5</v>
      </c>
      <c r="H24" s="80">
        <v>1.5</v>
      </c>
    </row>
    <row r="25" spans="2:9" ht="15" customHeight="1" x14ac:dyDescent="0.2">
      <c r="B25" s="79" t="s">
        <v>83</v>
      </c>
      <c r="C25" s="80">
        <v>112.7</v>
      </c>
      <c r="D25" s="80">
        <v>0.7</v>
      </c>
      <c r="E25" s="80">
        <v>1.9</v>
      </c>
      <c r="F25" s="80">
        <v>113.5</v>
      </c>
      <c r="G25" s="80">
        <v>0.7</v>
      </c>
      <c r="H25" s="80">
        <v>2</v>
      </c>
    </row>
    <row r="26" spans="2:9" ht="15" customHeight="1" x14ac:dyDescent="0.2">
      <c r="B26" s="79" t="s">
        <v>78</v>
      </c>
      <c r="C26" s="80" t="s">
        <v>84</v>
      </c>
      <c r="D26" s="80">
        <v>-0.1</v>
      </c>
      <c r="E26" s="80">
        <v>1.6</v>
      </c>
      <c r="F26" s="80" t="s">
        <v>85</v>
      </c>
      <c r="G26" s="80">
        <v>-0.1</v>
      </c>
      <c r="H26" s="80">
        <v>1.7</v>
      </c>
    </row>
    <row r="27" spans="2:9" ht="15" customHeight="1" x14ac:dyDescent="0.2">
      <c r="B27" s="79" t="s">
        <v>79</v>
      </c>
      <c r="C27" s="80" t="s">
        <v>86</v>
      </c>
      <c r="D27" s="80">
        <v>-0.1</v>
      </c>
      <c r="E27" s="80">
        <v>1</v>
      </c>
      <c r="F27" s="80" t="s">
        <v>87</v>
      </c>
      <c r="G27" s="80">
        <v>-0.1</v>
      </c>
      <c r="H27" s="80">
        <v>1.1000000000000001</v>
      </c>
    </row>
    <row r="28" spans="2:9" ht="15" customHeight="1" thickBot="1" x14ac:dyDescent="0.25">
      <c r="B28" s="26"/>
      <c r="C28" s="62"/>
      <c r="D28" s="62"/>
      <c r="E28" s="62"/>
      <c r="F28" s="62"/>
      <c r="G28" s="62"/>
      <c r="H28" s="62"/>
    </row>
    <row r="29" spans="2:9" ht="15" customHeight="1" x14ac:dyDescent="0.2">
      <c r="B29" s="94" t="s">
        <v>88</v>
      </c>
      <c r="C29" s="90"/>
      <c r="D29" s="90"/>
      <c r="F29" s="97" t="s">
        <v>89</v>
      </c>
      <c r="G29" s="90"/>
      <c r="H29" s="90"/>
    </row>
    <row r="30" spans="2:9" ht="15" customHeight="1" x14ac:dyDescent="0.2"/>
    <row r="31" spans="2:9" ht="15" customHeight="1" x14ac:dyDescent="0.2">
      <c r="B31" s="96" t="s">
        <v>90</v>
      </c>
      <c r="C31" s="90"/>
      <c r="D31" s="90"/>
      <c r="E31" s="90"/>
      <c r="F31" s="90"/>
      <c r="G31" s="90"/>
      <c r="H31" s="90"/>
      <c r="I31" s="14"/>
    </row>
    <row r="32" spans="2:9" ht="15" customHeight="1" x14ac:dyDescent="0.2">
      <c r="B32" s="95" t="s">
        <v>91</v>
      </c>
      <c r="C32" s="90"/>
      <c r="D32" s="90"/>
      <c r="E32" s="90"/>
      <c r="F32" s="90"/>
      <c r="G32" s="90"/>
      <c r="I32" s="14"/>
    </row>
    <row r="33" spans="2:12" ht="15" customHeight="1" x14ac:dyDescent="0.2">
      <c r="B33" s="95" t="s">
        <v>92</v>
      </c>
      <c r="C33" s="90"/>
      <c r="D33" s="90"/>
      <c r="E33" s="90"/>
      <c r="F33" s="90"/>
      <c r="G33" s="90"/>
      <c r="H33" s="90"/>
    </row>
    <row r="34" spans="2:12" ht="15" customHeight="1" x14ac:dyDescent="0.2">
      <c r="B34" s="95" t="s">
        <v>93</v>
      </c>
      <c r="C34" s="90"/>
      <c r="D34" s="90"/>
      <c r="E34" s="90"/>
      <c r="F34" s="90"/>
      <c r="G34" s="90"/>
    </row>
    <row r="35" spans="2:12" ht="15" customHeight="1" x14ac:dyDescent="0.2">
      <c r="B35" s="95" t="s">
        <v>94</v>
      </c>
      <c r="C35" s="90"/>
      <c r="D35" s="90"/>
      <c r="E35" s="90"/>
      <c r="F35" s="90"/>
      <c r="G35" s="90"/>
      <c r="H35" s="90"/>
      <c r="I35" s="95"/>
      <c r="J35" s="95"/>
      <c r="K35" s="95"/>
      <c r="L35" s="95"/>
    </row>
    <row r="36" spans="2:12" ht="15" customHeight="1" x14ac:dyDescent="0.2">
      <c r="B36" s="65" t="s">
        <v>95</v>
      </c>
      <c r="C36" s="65"/>
      <c r="D36" s="65"/>
      <c r="E36" s="65"/>
      <c r="F36" s="65"/>
      <c r="G36" s="65"/>
      <c r="H36" s="65"/>
    </row>
    <row r="37" spans="2:12" ht="15" customHeight="1" x14ac:dyDescent="0.2">
      <c r="B37" s="95"/>
      <c r="C37" s="90"/>
      <c r="D37" s="90"/>
      <c r="E37" s="90"/>
      <c r="F37" s="90"/>
      <c r="G37" s="90"/>
      <c r="H37" s="90"/>
      <c r="I37" s="14"/>
    </row>
    <row r="38" spans="2:12" ht="15" customHeight="1" x14ac:dyDescent="0.2"/>
  </sheetData>
  <mergeCells count="17">
    <mergeCell ref="B29:D29"/>
    <mergeCell ref="B35:L35"/>
    <mergeCell ref="B37:H37"/>
    <mergeCell ref="B31:H31"/>
    <mergeCell ref="B33:H33"/>
    <mergeCell ref="B34:G34"/>
    <mergeCell ref="B32:G32"/>
    <mergeCell ref="F29:H29"/>
    <mergeCell ref="B1:C1"/>
    <mergeCell ref="G7:H7"/>
    <mergeCell ref="B3:F3"/>
    <mergeCell ref="D7:E7"/>
    <mergeCell ref="G4:H4"/>
    <mergeCell ref="D5:E5"/>
    <mergeCell ref="D6:E6"/>
    <mergeCell ref="G5:H5"/>
    <mergeCell ref="G6:H6"/>
  </mergeCells>
  <hyperlinks>
    <hyperlink ref="C1" location="Contents!B6" display="Back to contents" xr:uid="{00000000-0004-0000-0300-000000000000}"/>
  </hyperlinks>
  <pageMargins left="0.75" right="0.75" top="1" bottom="1" header="0.5" footer="0.5"/>
  <pageSetup paperSize="9" scale="71"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B1:N56"/>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5" customWidth="1"/>
    <col min="2" max="2" width="7.6328125" style="65" customWidth="1"/>
    <col min="3" max="3" width="15.6328125" style="66" customWidth="1"/>
    <col min="4" max="5" width="12.6328125" style="66" customWidth="1"/>
    <col min="6" max="6" width="20.6328125" style="65" customWidth="1"/>
    <col min="7" max="8" width="12.6328125" style="65" customWidth="1"/>
    <col min="9" max="9" width="12.54296875" style="65" bestFit="1" customWidth="1"/>
    <col min="10" max="10" width="11.36328125" style="65" bestFit="1" customWidth="1"/>
    <col min="11" max="11" width="9.08984375" style="65" customWidth="1"/>
    <col min="12" max="16384" width="9.08984375" style="65"/>
  </cols>
  <sheetData>
    <row r="1" spans="2:12" ht="15" customHeight="1" x14ac:dyDescent="0.25">
      <c r="B1" s="86" t="s">
        <v>11</v>
      </c>
      <c r="C1" s="87" t="s">
        <v>96</v>
      </c>
    </row>
    <row r="2" spans="2:12" ht="15" customHeight="1" x14ac:dyDescent="0.2"/>
    <row r="3" spans="2:12" ht="15" customHeight="1" x14ac:dyDescent="0.3">
      <c r="B3" s="89" t="s">
        <v>97</v>
      </c>
      <c r="C3" s="98"/>
      <c r="D3" s="98"/>
      <c r="E3" s="98"/>
      <c r="F3" s="95"/>
      <c r="G3" s="95"/>
      <c r="I3" s="76"/>
    </row>
    <row r="4" spans="2:12" ht="13" customHeight="1" thickBot="1" x14ac:dyDescent="0.3">
      <c r="C4" s="62"/>
      <c r="D4" s="62"/>
      <c r="E4" s="62"/>
      <c r="F4" s="26"/>
      <c r="G4" s="91" t="s">
        <v>67</v>
      </c>
      <c r="H4" s="101"/>
    </row>
    <row r="5" spans="2:12" ht="38.25" customHeight="1" x14ac:dyDescent="0.25">
      <c r="B5" s="64"/>
      <c r="C5" s="34" t="s">
        <v>98</v>
      </c>
      <c r="D5" s="99" t="s">
        <v>405</v>
      </c>
      <c r="E5" s="99"/>
      <c r="G5" s="100" t="s">
        <v>406</v>
      </c>
      <c r="H5" s="100"/>
      <c r="I5" s="22"/>
      <c r="J5" s="22"/>
      <c r="K5" s="21"/>
      <c r="L5" s="21"/>
    </row>
    <row r="6" spans="2:12" ht="25.25" customHeight="1" x14ac:dyDescent="0.2">
      <c r="D6" s="88" t="s">
        <v>69</v>
      </c>
      <c r="E6" s="98"/>
      <c r="G6" s="88" t="s">
        <v>69</v>
      </c>
      <c r="H6" s="98"/>
    </row>
    <row r="7" spans="2:12" ht="15" customHeight="1" x14ac:dyDescent="0.2">
      <c r="B7" s="1"/>
      <c r="C7" s="13" t="s">
        <v>99</v>
      </c>
      <c r="D7" s="13" t="s">
        <v>71</v>
      </c>
      <c r="E7" s="13" t="s">
        <v>72</v>
      </c>
      <c r="F7" s="13" t="s">
        <v>99</v>
      </c>
      <c r="G7" s="13" t="s">
        <v>71</v>
      </c>
      <c r="H7" s="13" t="s">
        <v>72</v>
      </c>
    </row>
    <row r="8" spans="2:12" ht="15" customHeight="1" x14ac:dyDescent="0.2">
      <c r="C8" s="66">
        <v>9907101000</v>
      </c>
      <c r="F8" s="66">
        <v>9907103000</v>
      </c>
    </row>
    <row r="9" spans="2:12" ht="15" customHeight="1" x14ac:dyDescent="0.2">
      <c r="F9" s="66"/>
    </row>
    <row r="10" spans="2:12" ht="15" customHeight="1" x14ac:dyDescent="0.2">
      <c r="B10" s="12"/>
      <c r="C10" s="12" t="s">
        <v>100</v>
      </c>
      <c r="D10" s="12"/>
      <c r="E10" s="12"/>
      <c r="F10" s="12" t="s">
        <v>101</v>
      </c>
      <c r="G10" s="12"/>
    </row>
    <row r="11" spans="2:12" s="20" customFormat="1" ht="15" customHeight="1" x14ac:dyDescent="0.2">
      <c r="B11" s="79" t="s">
        <v>75</v>
      </c>
      <c r="C11" s="80">
        <v>96.6</v>
      </c>
      <c r="D11" s="80">
        <v>1.2</v>
      </c>
      <c r="E11" s="80">
        <v>2.9</v>
      </c>
      <c r="F11" s="80">
        <v>117.3</v>
      </c>
      <c r="G11" s="80">
        <v>0.8</v>
      </c>
      <c r="H11" s="80">
        <v>2</v>
      </c>
    </row>
    <row r="12" spans="2:12" s="20" customFormat="1" ht="15" customHeight="1" x14ac:dyDescent="0.2">
      <c r="B12" s="79" t="s">
        <v>77</v>
      </c>
      <c r="C12" s="80">
        <v>98.5</v>
      </c>
      <c r="D12" s="80">
        <v>2</v>
      </c>
      <c r="E12" s="80">
        <v>5.9</v>
      </c>
      <c r="F12" s="80">
        <v>117.7</v>
      </c>
      <c r="G12" s="80">
        <v>0.3</v>
      </c>
      <c r="H12" s="80">
        <v>1.8</v>
      </c>
    </row>
    <row r="13" spans="2:12" s="20" customFormat="1" ht="15" customHeight="1" x14ac:dyDescent="0.2">
      <c r="B13" s="79" t="s">
        <v>78</v>
      </c>
      <c r="C13" s="80">
        <v>99.2</v>
      </c>
      <c r="D13" s="80">
        <v>0.7</v>
      </c>
      <c r="E13" s="80">
        <v>3.9</v>
      </c>
      <c r="F13" s="80">
        <v>119.2</v>
      </c>
      <c r="G13" s="80">
        <v>1.3</v>
      </c>
      <c r="H13" s="80">
        <v>2.5</v>
      </c>
    </row>
    <row r="14" spans="2:12" s="20" customFormat="1" ht="15" customHeight="1" x14ac:dyDescent="0.2">
      <c r="B14" s="79" t="s">
        <v>79</v>
      </c>
      <c r="C14" s="80">
        <v>102.1</v>
      </c>
      <c r="D14" s="80">
        <v>2.9</v>
      </c>
      <c r="E14" s="80">
        <v>6.9</v>
      </c>
      <c r="F14" s="80">
        <v>120.4</v>
      </c>
      <c r="G14" s="80">
        <v>1</v>
      </c>
      <c r="H14" s="80">
        <v>3.4</v>
      </c>
    </row>
    <row r="15" spans="2:12" s="20" customFormat="1" ht="15" customHeight="1" x14ac:dyDescent="0.2">
      <c r="B15" s="79" t="s">
        <v>80</v>
      </c>
      <c r="C15" s="80" t="s">
        <v>102</v>
      </c>
      <c r="D15" s="80">
        <v>0.9</v>
      </c>
      <c r="E15" s="80">
        <v>6.6</v>
      </c>
      <c r="F15" s="80">
        <v>121.1</v>
      </c>
      <c r="G15" s="80">
        <v>0.6</v>
      </c>
      <c r="H15" s="80">
        <v>3.2</v>
      </c>
    </row>
    <row r="16" spans="2:12" s="20" customFormat="1" ht="15" customHeight="1" x14ac:dyDescent="0.2">
      <c r="B16" s="79" t="s">
        <v>81</v>
      </c>
      <c r="C16" s="80">
        <v>103.4</v>
      </c>
      <c r="D16" s="80">
        <v>0.4</v>
      </c>
      <c r="E16" s="80">
        <v>5</v>
      </c>
      <c r="F16" s="80">
        <v>122.4</v>
      </c>
      <c r="G16" s="80">
        <v>1.1000000000000001</v>
      </c>
      <c r="H16" s="80">
        <v>4</v>
      </c>
    </row>
    <row r="17" spans="2:14" s="20" customFormat="1" ht="15" customHeight="1" x14ac:dyDescent="0.2">
      <c r="B17" s="79" t="s">
        <v>78</v>
      </c>
      <c r="C17" s="80">
        <v>103.8</v>
      </c>
      <c r="D17" s="80">
        <v>0.4</v>
      </c>
      <c r="E17" s="80">
        <v>4.5999999999999996</v>
      </c>
      <c r="F17" s="80">
        <v>123.2</v>
      </c>
      <c r="G17" s="80">
        <v>0.7</v>
      </c>
      <c r="H17" s="80">
        <v>3.4</v>
      </c>
    </row>
    <row r="18" spans="2:14" s="20" customFormat="1" ht="15" customHeight="1" x14ac:dyDescent="0.2">
      <c r="B18" s="79" t="s">
        <v>79</v>
      </c>
      <c r="C18" s="80">
        <v>103.1</v>
      </c>
      <c r="D18" s="80">
        <v>-0.7</v>
      </c>
      <c r="E18" s="80">
        <v>1</v>
      </c>
      <c r="F18" s="80">
        <v>124.5</v>
      </c>
      <c r="G18" s="80">
        <v>1.1000000000000001</v>
      </c>
      <c r="H18" s="80">
        <v>3.4</v>
      </c>
    </row>
    <row r="19" spans="2:14" s="20" customFormat="1" ht="15" customHeight="1" x14ac:dyDescent="0.2">
      <c r="B19" s="79" t="s">
        <v>80</v>
      </c>
      <c r="C19" s="80">
        <v>102.6</v>
      </c>
      <c r="D19" s="80">
        <v>-0.5</v>
      </c>
      <c r="E19" s="80">
        <v>-0.4</v>
      </c>
      <c r="F19" s="80">
        <v>125.3</v>
      </c>
      <c r="G19" s="80">
        <v>0.6</v>
      </c>
      <c r="H19" s="80">
        <v>3.5</v>
      </c>
    </row>
    <row r="20" spans="2:14" s="20" customFormat="1" ht="15" customHeight="1" x14ac:dyDescent="0.2">
      <c r="B20" s="79" t="s">
        <v>82</v>
      </c>
      <c r="C20" s="80">
        <v>101.5</v>
      </c>
      <c r="D20" s="80">
        <v>-1.1000000000000001</v>
      </c>
      <c r="E20" s="80">
        <v>-1.8</v>
      </c>
      <c r="F20" s="80">
        <v>125.6</v>
      </c>
      <c r="G20" s="80">
        <v>0.2</v>
      </c>
      <c r="H20" s="80">
        <v>2.6</v>
      </c>
    </row>
    <row r="21" spans="2:14" s="20" customFormat="1" ht="15" customHeight="1" x14ac:dyDescent="0.2">
      <c r="B21" s="79" t="s">
        <v>78</v>
      </c>
      <c r="C21" s="80">
        <v>102.4</v>
      </c>
      <c r="D21" s="80">
        <v>0.9</v>
      </c>
      <c r="E21" s="80">
        <v>-1.3</v>
      </c>
      <c r="F21" s="80">
        <v>126.8</v>
      </c>
      <c r="G21" s="80">
        <v>1</v>
      </c>
      <c r="H21" s="80">
        <v>2.9</v>
      </c>
    </row>
    <row r="22" spans="2:14" s="20" customFormat="1" ht="15" customHeight="1" x14ac:dyDescent="0.2">
      <c r="B22" s="79" t="s">
        <v>79</v>
      </c>
      <c r="C22" s="80">
        <v>101.8</v>
      </c>
      <c r="D22" s="80">
        <v>-0.6</v>
      </c>
      <c r="E22" s="80">
        <v>-1.3</v>
      </c>
      <c r="F22" s="80">
        <v>127.1</v>
      </c>
      <c r="G22" s="80">
        <v>0.2</v>
      </c>
      <c r="H22" s="80">
        <v>2.1</v>
      </c>
    </row>
    <row r="23" spans="2:14" s="20" customFormat="1" ht="15" customHeight="1" x14ac:dyDescent="0.2">
      <c r="B23" s="79" t="s">
        <v>80</v>
      </c>
      <c r="C23" s="80">
        <v>99.5</v>
      </c>
      <c r="D23" s="80">
        <v>-2.2999999999999998</v>
      </c>
      <c r="E23" s="80">
        <v>-3</v>
      </c>
      <c r="F23" s="80">
        <v>127.6</v>
      </c>
      <c r="G23" s="80">
        <v>0.4</v>
      </c>
      <c r="H23" s="80">
        <v>1.8</v>
      </c>
    </row>
    <row r="24" spans="2:14" s="20" customFormat="1" ht="15" customHeight="1" x14ac:dyDescent="0.2">
      <c r="B24" s="79" t="s">
        <v>83</v>
      </c>
      <c r="C24" s="80">
        <v>100.8</v>
      </c>
      <c r="D24" s="80">
        <v>1.3</v>
      </c>
      <c r="E24" s="80">
        <v>-0.7</v>
      </c>
      <c r="F24" s="80">
        <v>129.4</v>
      </c>
      <c r="G24" s="80">
        <v>1.4</v>
      </c>
      <c r="H24" s="80">
        <v>3</v>
      </c>
    </row>
    <row r="25" spans="2:14" s="20" customFormat="1" ht="15" customHeight="1" x14ac:dyDescent="0.2">
      <c r="B25" s="79" t="s">
        <v>78</v>
      </c>
      <c r="C25" s="80" t="s">
        <v>103</v>
      </c>
      <c r="D25" s="80">
        <v>-1.5</v>
      </c>
      <c r="E25" s="80">
        <v>-3</v>
      </c>
      <c r="F25" s="80" t="s">
        <v>104</v>
      </c>
      <c r="G25" s="80">
        <v>0.6</v>
      </c>
      <c r="H25" s="80">
        <v>2.7</v>
      </c>
    </row>
    <row r="26" spans="2:14" s="20" customFormat="1" ht="15" customHeight="1" x14ac:dyDescent="0.2">
      <c r="B26" s="79" t="s">
        <v>79</v>
      </c>
      <c r="C26" s="80" t="s">
        <v>105</v>
      </c>
      <c r="D26" s="80">
        <v>0.7</v>
      </c>
      <c r="E26" s="80">
        <v>-1.8</v>
      </c>
      <c r="F26" s="80" t="s">
        <v>106</v>
      </c>
      <c r="G26" s="80">
        <v>-1.1000000000000001</v>
      </c>
      <c r="H26" s="80">
        <v>1.3</v>
      </c>
    </row>
    <row r="27" spans="2:14" ht="15" customHeight="1" thickBot="1" x14ac:dyDescent="0.25">
      <c r="B27" s="81"/>
      <c r="C27" s="81"/>
      <c r="D27" s="81"/>
      <c r="E27" s="81"/>
      <c r="F27" s="81"/>
      <c r="G27" s="81"/>
      <c r="H27" s="81"/>
    </row>
    <row r="28" spans="2:14" ht="20" customHeight="1" x14ac:dyDescent="0.25">
      <c r="C28" s="35"/>
      <c r="D28" s="99" t="s">
        <v>107</v>
      </c>
      <c r="E28" s="98"/>
      <c r="G28" s="99" t="s">
        <v>108</v>
      </c>
      <c r="H28" s="95"/>
      <c r="I28" s="14"/>
      <c r="J28" s="18"/>
      <c r="K28" s="18"/>
      <c r="L28" s="18"/>
      <c r="M28" s="18"/>
      <c r="N28" s="18"/>
    </row>
    <row r="29" spans="2:14" ht="25.4" customHeight="1" x14ac:dyDescent="0.2">
      <c r="D29" s="88" t="s">
        <v>69</v>
      </c>
      <c r="E29" s="98"/>
      <c r="G29" s="88" t="s">
        <v>69</v>
      </c>
      <c r="H29" s="95"/>
    </row>
    <row r="30" spans="2:14" ht="15" customHeight="1" x14ac:dyDescent="0.2">
      <c r="B30" s="1"/>
      <c r="C30" s="13" t="s">
        <v>99</v>
      </c>
      <c r="D30" s="13" t="s">
        <v>71</v>
      </c>
      <c r="E30" s="13" t="s">
        <v>72</v>
      </c>
      <c r="F30" s="13" t="s">
        <v>99</v>
      </c>
      <c r="G30" s="13" t="s">
        <v>71</v>
      </c>
      <c r="H30" s="13" t="s">
        <v>72</v>
      </c>
    </row>
    <row r="31" spans="2:14" ht="15" customHeight="1" x14ac:dyDescent="0.2">
      <c r="C31" s="66">
        <v>9907104000</v>
      </c>
      <c r="F31" s="65">
        <v>9907105000</v>
      </c>
    </row>
    <row r="32" spans="2:14" ht="15" customHeight="1" x14ac:dyDescent="0.2"/>
    <row r="33" spans="2:8" ht="15" customHeight="1" x14ac:dyDescent="0.2">
      <c r="B33" s="12"/>
      <c r="C33" s="12" t="s">
        <v>109</v>
      </c>
      <c r="D33" s="12"/>
      <c r="E33" s="12"/>
      <c r="F33" s="12" t="s">
        <v>110</v>
      </c>
      <c r="G33" s="12"/>
    </row>
    <row r="34" spans="2:8" s="20" customFormat="1" ht="15" customHeight="1" x14ac:dyDescent="0.2">
      <c r="B34" s="79" t="s">
        <v>75</v>
      </c>
      <c r="C34" s="80">
        <v>108.1</v>
      </c>
      <c r="D34" s="80">
        <v>0.4</v>
      </c>
      <c r="E34" s="80">
        <v>1.3</v>
      </c>
      <c r="F34" s="80">
        <v>109.8</v>
      </c>
      <c r="G34" s="80">
        <v>-1.8</v>
      </c>
      <c r="H34" s="80">
        <v>0.2</v>
      </c>
    </row>
    <row r="35" spans="2:8" s="20" customFormat="1" ht="15" customHeight="1" x14ac:dyDescent="0.2">
      <c r="B35" s="79" t="s">
        <v>77</v>
      </c>
      <c r="C35" s="80">
        <v>108.8</v>
      </c>
      <c r="D35" s="80">
        <v>0.6</v>
      </c>
      <c r="E35" s="80">
        <v>1.9</v>
      </c>
      <c r="F35" s="80">
        <v>109.8</v>
      </c>
      <c r="G35" s="80" t="s">
        <v>76</v>
      </c>
      <c r="H35" s="80">
        <v>0.5</v>
      </c>
    </row>
    <row r="36" spans="2:8" s="20" customFormat="1" ht="15" customHeight="1" x14ac:dyDescent="0.2">
      <c r="B36" s="79" t="s">
        <v>78</v>
      </c>
      <c r="C36" s="80">
        <v>109.2</v>
      </c>
      <c r="D36" s="80">
        <v>0.4</v>
      </c>
      <c r="E36" s="80">
        <v>2</v>
      </c>
      <c r="F36" s="80">
        <v>112.3</v>
      </c>
      <c r="G36" s="80">
        <v>2.2999999999999998</v>
      </c>
      <c r="H36" s="80">
        <v>2.2999999999999998</v>
      </c>
    </row>
    <row r="37" spans="2:8" s="20" customFormat="1" ht="15" customHeight="1" x14ac:dyDescent="0.2">
      <c r="B37" s="79" t="s">
        <v>79</v>
      </c>
      <c r="C37" s="80">
        <v>109.6</v>
      </c>
      <c r="D37" s="80">
        <v>0.4</v>
      </c>
      <c r="E37" s="80">
        <v>1.8</v>
      </c>
      <c r="F37" s="80">
        <v>112.7</v>
      </c>
      <c r="G37" s="80">
        <v>0.4</v>
      </c>
      <c r="H37" s="80">
        <v>0.8</v>
      </c>
    </row>
    <row r="38" spans="2:8" s="20" customFormat="1" ht="15" customHeight="1" x14ac:dyDescent="0.2">
      <c r="B38" s="79" t="s">
        <v>80</v>
      </c>
      <c r="C38" s="80">
        <v>110.3</v>
      </c>
      <c r="D38" s="80">
        <v>0.6</v>
      </c>
      <c r="E38" s="80">
        <v>2</v>
      </c>
      <c r="F38" s="80">
        <v>108.8</v>
      </c>
      <c r="G38" s="80">
        <v>-3.5</v>
      </c>
      <c r="H38" s="80">
        <v>-0.9</v>
      </c>
    </row>
    <row r="39" spans="2:8" s="20" customFormat="1" ht="15" customHeight="1" x14ac:dyDescent="0.2">
      <c r="B39" s="79" t="s">
        <v>81</v>
      </c>
      <c r="C39" s="80">
        <v>111.4</v>
      </c>
      <c r="D39" s="80">
        <v>1</v>
      </c>
      <c r="E39" s="80">
        <v>2.4</v>
      </c>
      <c r="F39" s="80">
        <v>108.3</v>
      </c>
      <c r="G39" s="80">
        <v>-0.5</v>
      </c>
      <c r="H39" s="80">
        <v>-1.4</v>
      </c>
    </row>
    <row r="40" spans="2:8" s="20" customFormat="1" ht="15" customHeight="1" x14ac:dyDescent="0.2">
      <c r="B40" s="79" t="s">
        <v>78</v>
      </c>
      <c r="C40" s="80">
        <v>111.7</v>
      </c>
      <c r="D40" s="80">
        <v>0.3</v>
      </c>
      <c r="E40" s="80">
        <v>2.2999999999999998</v>
      </c>
      <c r="F40" s="80">
        <v>109.2</v>
      </c>
      <c r="G40" s="80">
        <v>0.8</v>
      </c>
      <c r="H40" s="80">
        <v>-2.8</v>
      </c>
    </row>
    <row r="41" spans="2:8" s="20" customFormat="1" ht="15" customHeight="1" x14ac:dyDescent="0.2">
      <c r="B41" s="79" t="s">
        <v>79</v>
      </c>
      <c r="C41" s="80">
        <v>112.7</v>
      </c>
      <c r="D41" s="80">
        <v>0.9</v>
      </c>
      <c r="E41" s="80">
        <v>2.8</v>
      </c>
      <c r="F41" s="80">
        <v>109.8</v>
      </c>
      <c r="G41" s="80">
        <v>0.5</v>
      </c>
      <c r="H41" s="80">
        <v>-2.6</v>
      </c>
    </row>
    <row r="42" spans="2:8" s="20" customFormat="1" ht="15" customHeight="1" x14ac:dyDescent="0.2">
      <c r="B42" s="79" t="s">
        <v>80</v>
      </c>
      <c r="C42" s="80">
        <v>114</v>
      </c>
      <c r="D42" s="80">
        <v>1.2</v>
      </c>
      <c r="E42" s="80">
        <v>3.4</v>
      </c>
      <c r="F42" s="80">
        <v>110.3</v>
      </c>
      <c r="G42" s="80">
        <v>0.5</v>
      </c>
      <c r="H42" s="80">
        <v>1.4</v>
      </c>
    </row>
    <row r="43" spans="2:8" s="20" customFormat="1" ht="15" customHeight="1" x14ac:dyDescent="0.2">
      <c r="B43" s="79" t="s">
        <v>82</v>
      </c>
      <c r="C43" s="80">
        <v>115.1</v>
      </c>
      <c r="D43" s="80">
        <v>1</v>
      </c>
      <c r="E43" s="80">
        <v>3.3</v>
      </c>
      <c r="F43" s="80">
        <v>109.9</v>
      </c>
      <c r="G43" s="80">
        <v>-0.4</v>
      </c>
      <c r="H43" s="80">
        <v>1.5</v>
      </c>
    </row>
    <row r="44" spans="2:8" s="20" customFormat="1" ht="15" customHeight="1" x14ac:dyDescent="0.2">
      <c r="B44" s="79" t="s">
        <v>78</v>
      </c>
      <c r="C44" s="80">
        <v>114.9</v>
      </c>
      <c r="D44" s="80">
        <v>-0.2</v>
      </c>
      <c r="E44" s="80">
        <v>2.9</v>
      </c>
      <c r="F44" s="80">
        <v>111.3</v>
      </c>
      <c r="G44" s="80">
        <v>1.3</v>
      </c>
      <c r="H44" s="80">
        <v>1.9</v>
      </c>
    </row>
    <row r="45" spans="2:8" s="20" customFormat="1" ht="15" customHeight="1" x14ac:dyDescent="0.2">
      <c r="B45" s="79" t="s">
        <v>79</v>
      </c>
      <c r="C45" s="80">
        <v>115.7</v>
      </c>
      <c r="D45" s="80">
        <v>0.7</v>
      </c>
      <c r="E45" s="80">
        <v>2.7</v>
      </c>
      <c r="F45" s="80">
        <v>112.8</v>
      </c>
      <c r="G45" s="80">
        <v>1.3</v>
      </c>
      <c r="H45" s="80">
        <v>2.7</v>
      </c>
    </row>
    <row r="46" spans="2:8" s="20" customFormat="1" ht="15" customHeight="1" x14ac:dyDescent="0.2">
      <c r="B46" s="79" t="s">
        <v>80</v>
      </c>
      <c r="C46" s="80">
        <v>115.9</v>
      </c>
      <c r="D46" s="80">
        <v>0.2</v>
      </c>
      <c r="E46" s="80">
        <v>1.7</v>
      </c>
      <c r="F46" s="80">
        <v>112.6</v>
      </c>
      <c r="G46" s="80">
        <v>-0.2</v>
      </c>
      <c r="H46" s="80">
        <v>2.1</v>
      </c>
    </row>
    <row r="47" spans="2:8" s="20" customFormat="1" ht="15" customHeight="1" x14ac:dyDescent="0.2">
      <c r="B47" s="79" t="s">
        <v>83</v>
      </c>
      <c r="C47" s="80">
        <v>116.3</v>
      </c>
      <c r="D47" s="80">
        <v>0.3</v>
      </c>
      <c r="E47" s="80">
        <v>1</v>
      </c>
      <c r="F47" s="80">
        <v>112.1</v>
      </c>
      <c r="G47" s="80">
        <v>-0.4</v>
      </c>
      <c r="H47" s="80">
        <v>2</v>
      </c>
    </row>
    <row r="48" spans="2:8" s="20" customFormat="1" ht="15" customHeight="1" x14ac:dyDescent="0.2">
      <c r="B48" s="79" t="s">
        <v>78</v>
      </c>
      <c r="C48" s="80" t="s">
        <v>111</v>
      </c>
      <c r="D48" s="80">
        <v>1.6</v>
      </c>
      <c r="E48" s="80">
        <v>2.9</v>
      </c>
      <c r="F48" s="80" t="s">
        <v>112</v>
      </c>
      <c r="G48" s="80">
        <v>-3.4</v>
      </c>
      <c r="H48" s="80">
        <v>-2.7</v>
      </c>
    </row>
    <row r="49" spans="2:8" s="20" customFormat="1" ht="15" customHeight="1" x14ac:dyDescent="0.2">
      <c r="B49" s="79" t="s">
        <v>79</v>
      </c>
      <c r="C49" s="80" t="s">
        <v>113</v>
      </c>
      <c r="D49" s="80">
        <v>-0.2</v>
      </c>
      <c r="E49" s="80">
        <v>2</v>
      </c>
      <c r="F49" s="80" t="s">
        <v>114</v>
      </c>
      <c r="G49" s="80">
        <v>-0.1</v>
      </c>
      <c r="H49" s="80">
        <v>-4.0999999999999996</v>
      </c>
    </row>
    <row r="50" spans="2:8" ht="15" customHeight="1" thickBot="1" x14ac:dyDescent="0.25">
      <c r="B50" s="81"/>
      <c r="C50" s="81"/>
      <c r="D50" s="81"/>
      <c r="E50" s="81"/>
      <c r="F50" s="81"/>
      <c r="G50" s="81"/>
      <c r="H50" s="81"/>
    </row>
    <row r="51" spans="2:8" ht="15" customHeight="1" x14ac:dyDescent="0.2">
      <c r="B51" s="95" t="s">
        <v>88</v>
      </c>
      <c r="C51" s="98"/>
      <c r="F51" s="97" t="s">
        <v>89</v>
      </c>
      <c r="G51" s="95"/>
      <c r="H51" s="95"/>
    </row>
    <row r="52" spans="2:8" ht="15" customHeight="1" x14ac:dyDescent="0.2"/>
    <row r="53" spans="2:8" ht="15" customHeight="1" x14ac:dyDescent="0.2">
      <c r="B53" s="65" t="s">
        <v>115</v>
      </c>
    </row>
    <row r="54" spans="2:8" ht="15" customHeight="1" x14ac:dyDescent="0.2">
      <c r="B54" s="65" t="s">
        <v>116</v>
      </c>
      <c r="C54" s="65"/>
      <c r="D54" s="65"/>
      <c r="E54" s="65"/>
    </row>
    <row r="55" spans="2:8" ht="15" customHeight="1" x14ac:dyDescent="0.2">
      <c r="C55" s="65"/>
      <c r="D55" s="65"/>
      <c r="E55" s="65"/>
    </row>
    <row r="56" spans="2:8" ht="15" customHeight="1" x14ac:dyDescent="0.2">
      <c r="B56" s="95"/>
      <c r="C56" s="98"/>
      <c r="D56" s="98"/>
      <c r="E56" s="98"/>
    </row>
  </sheetData>
  <mergeCells count="14">
    <mergeCell ref="B56:E56"/>
    <mergeCell ref="G29:H29"/>
    <mergeCell ref="F51:H51"/>
    <mergeCell ref="D29:E29"/>
    <mergeCell ref="B3:G3"/>
    <mergeCell ref="G4:H4"/>
    <mergeCell ref="B1:C1"/>
    <mergeCell ref="G6:H6"/>
    <mergeCell ref="B51:C51"/>
    <mergeCell ref="D6:E6"/>
    <mergeCell ref="D5:E5"/>
    <mergeCell ref="G5:H5"/>
    <mergeCell ref="D28:E28"/>
    <mergeCell ref="G28:H28"/>
  </mergeCells>
  <hyperlinks>
    <hyperlink ref="C1" location="Contents!B7" display="Back to contents" xr:uid="{00000000-0004-0000-0400-000000000000}"/>
  </hyperlinks>
  <pageMargins left="0.75" right="0.75" top="1" bottom="1" header="0.5" footer="0.5"/>
  <pageSetup paperSize="9" scale="65"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B1:I56"/>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5" customWidth="1"/>
    <col min="2" max="2" width="7.6328125" style="65" customWidth="1"/>
    <col min="3" max="3" width="15.6328125" style="65" customWidth="1"/>
    <col min="4" max="5" width="12.6328125" style="65" customWidth="1"/>
    <col min="6" max="6" width="20.6328125" style="65" customWidth="1"/>
    <col min="7" max="8" width="12.6328125" style="65" customWidth="1"/>
    <col min="9" max="9" width="12.54296875" style="65" bestFit="1" customWidth="1"/>
    <col min="10" max="10" width="11.36328125" style="65" bestFit="1" customWidth="1"/>
    <col min="11" max="11" width="9.08984375" style="65" customWidth="1"/>
    <col min="12" max="16384" width="9.08984375" style="65"/>
  </cols>
  <sheetData>
    <row r="1" spans="2:9" ht="15" customHeight="1" x14ac:dyDescent="0.25">
      <c r="B1" s="86" t="s">
        <v>11</v>
      </c>
      <c r="C1" s="87" t="s">
        <v>117</v>
      </c>
    </row>
    <row r="2" spans="2:9" ht="15" customHeight="1" x14ac:dyDescent="0.2"/>
    <row r="3" spans="2:9" ht="15" customHeight="1" x14ac:dyDescent="0.3">
      <c r="B3" s="89" t="s">
        <v>97</v>
      </c>
      <c r="C3" s="95"/>
      <c r="D3" s="95"/>
      <c r="E3" s="95"/>
      <c r="F3" s="95"/>
      <c r="G3" s="95"/>
      <c r="I3" s="76"/>
    </row>
    <row r="4" spans="2:9" ht="15" customHeight="1" thickBot="1" x14ac:dyDescent="0.3">
      <c r="B4" s="26" t="s">
        <v>118</v>
      </c>
      <c r="C4" s="26"/>
      <c r="D4" s="26"/>
      <c r="E4" s="26"/>
      <c r="F4" s="26"/>
      <c r="G4" s="91" t="s">
        <v>67</v>
      </c>
      <c r="H4" s="101"/>
    </row>
    <row r="5" spans="2:9" ht="30" customHeight="1" x14ac:dyDescent="0.25">
      <c r="D5" s="99" t="s">
        <v>407</v>
      </c>
      <c r="E5" s="99"/>
      <c r="G5" s="99" t="s">
        <v>119</v>
      </c>
      <c r="H5" s="99"/>
    </row>
    <row r="6" spans="2:9" ht="25.25" customHeight="1" x14ac:dyDescent="0.25">
      <c r="D6" s="88" t="s">
        <v>69</v>
      </c>
      <c r="E6" s="102"/>
      <c r="G6" s="88" t="s">
        <v>69</v>
      </c>
      <c r="H6" s="88"/>
    </row>
    <row r="7" spans="2:9" ht="15" customHeight="1" x14ac:dyDescent="0.2">
      <c r="B7" s="1"/>
      <c r="C7" s="13" t="s">
        <v>99</v>
      </c>
      <c r="D7" s="13" t="s">
        <v>71</v>
      </c>
      <c r="E7" s="13" t="s">
        <v>72</v>
      </c>
      <c r="F7" s="13" t="s">
        <v>120</v>
      </c>
      <c r="G7" s="13" t="s">
        <v>71</v>
      </c>
      <c r="H7" s="13" t="s">
        <v>72</v>
      </c>
    </row>
    <row r="8" spans="2:9" ht="15" customHeight="1" x14ac:dyDescent="0.2">
      <c r="C8" s="66">
        <v>9907106000</v>
      </c>
      <c r="E8" s="14"/>
      <c r="F8" s="66">
        <v>9907108000</v>
      </c>
    </row>
    <row r="9" spans="2:9" ht="15" customHeight="1" x14ac:dyDescent="0.2">
      <c r="C9" s="66"/>
      <c r="E9" s="14"/>
      <c r="F9" s="66"/>
    </row>
    <row r="10" spans="2:9" ht="15" customHeight="1" x14ac:dyDescent="0.2">
      <c r="B10" s="12"/>
      <c r="C10" s="12" t="s">
        <v>121</v>
      </c>
      <c r="D10" s="12"/>
      <c r="E10" s="12"/>
      <c r="F10" s="12" t="s">
        <v>122</v>
      </c>
      <c r="G10" s="12"/>
    </row>
    <row r="11" spans="2:9" s="20" customFormat="1" ht="15" customHeight="1" x14ac:dyDescent="0.2">
      <c r="B11" s="79" t="s">
        <v>75</v>
      </c>
      <c r="C11" s="80">
        <v>100.1</v>
      </c>
      <c r="D11" s="80">
        <v>-0.9</v>
      </c>
      <c r="E11" s="80">
        <v>1.7</v>
      </c>
      <c r="F11" s="80">
        <v>109.9</v>
      </c>
      <c r="G11" s="80">
        <v>0.2</v>
      </c>
      <c r="H11" s="80">
        <v>1.8</v>
      </c>
    </row>
    <row r="12" spans="2:9" s="20" customFormat="1" ht="15" customHeight="1" x14ac:dyDescent="0.2">
      <c r="B12" s="79" t="s">
        <v>77</v>
      </c>
      <c r="C12" s="80">
        <v>101.3</v>
      </c>
      <c r="D12" s="80">
        <v>1.2</v>
      </c>
      <c r="E12" s="80">
        <v>2.2999999999999998</v>
      </c>
      <c r="F12" s="80">
        <v>110.4</v>
      </c>
      <c r="G12" s="80">
        <v>0.5</v>
      </c>
      <c r="H12" s="80">
        <v>1.5</v>
      </c>
    </row>
    <row r="13" spans="2:9" s="20" customFormat="1" ht="15" customHeight="1" x14ac:dyDescent="0.2">
      <c r="B13" s="79" t="s">
        <v>78</v>
      </c>
      <c r="C13" s="80">
        <v>101.4</v>
      </c>
      <c r="D13" s="80">
        <v>0.1</v>
      </c>
      <c r="E13" s="80">
        <v>0.6</v>
      </c>
      <c r="F13" s="80">
        <v>111</v>
      </c>
      <c r="G13" s="80">
        <v>0.5</v>
      </c>
      <c r="H13" s="80">
        <v>1.2</v>
      </c>
    </row>
    <row r="14" spans="2:9" s="20" customFormat="1" ht="15" customHeight="1" x14ac:dyDescent="0.2">
      <c r="B14" s="79" t="s">
        <v>79</v>
      </c>
      <c r="C14" s="80">
        <v>101.4</v>
      </c>
      <c r="D14" s="80" t="s">
        <v>76</v>
      </c>
      <c r="E14" s="80">
        <v>0.4</v>
      </c>
      <c r="F14" s="80">
        <v>111.8</v>
      </c>
      <c r="G14" s="80">
        <v>0.7</v>
      </c>
      <c r="H14" s="80">
        <v>1.9</v>
      </c>
    </row>
    <row r="15" spans="2:9" s="20" customFormat="1" ht="15" customHeight="1" x14ac:dyDescent="0.2">
      <c r="B15" s="79" t="s">
        <v>80</v>
      </c>
      <c r="C15" s="80">
        <v>101.4</v>
      </c>
      <c r="D15" s="80" t="s">
        <v>76</v>
      </c>
      <c r="E15" s="80">
        <v>1.3</v>
      </c>
      <c r="F15" s="80">
        <v>112.7</v>
      </c>
      <c r="G15" s="80">
        <v>0.8</v>
      </c>
      <c r="H15" s="80">
        <v>2.5</v>
      </c>
    </row>
    <row r="16" spans="2:9" s="20" customFormat="1" ht="15" customHeight="1" x14ac:dyDescent="0.2">
      <c r="B16" s="79" t="s">
        <v>81</v>
      </c>
      <c r="C16" s="80">
        <v>102.3</v>
      </c>
      <c r="D16" s="80">
        <v>0.9</v>
      </c>
      <c r="E16" s="80">
        <v>1</v>
      </c>
      <c r="F16" s="80">
        <v>113.1</v>
      </c>
      <c r="G16" s="80">
        <v>0.4</v>
      </c>
      <c r="H16" s="80">
        <v>2.4</v>
      </c>
    </row>
    <row r="17" spans="2:8" s="20" customFormat="1" ht="15" customHeight="1" x14ac:dyDescent="0.2">
      <c r="B17" s="79" t="s">
        <v>78</v>
      </c>
      <c r="C17" s="80">
        <v>102.9</v>
      </c>
      <c r="D17" s="80">
        <v>0.6</v>
      </c>
      <c r="E17" s="80">
        <v>1.5</v>
      </c>
      <c r="F17" s="80">
        <v>112.3</v>
      </c>
      <c r="G17" s="80">
        <v>-0.7</v>
      </c>
      <c r="H17" s="80">
        <v>1.2</v>
      </c>
    </row>
    <row r="18" spans="2:8" s="20" customFormat="1" ht="15" customHeight="1" x14ac:dyDescent="0.2">
      <c r="B18" s="79" t="s">
        <v>79</v>
      </c>
      <c r="C18" s="80">
        <v>102.7</v>
      </c>
      <c r="D18" s="80">
        <v>-0.2</v>
      </c>
      <c r="E18" s="80">
        <v>1.3</v>
      </c>
      <c r="F18" s="80">
        <v>112.4</v>
      </c>
      <c r="G18" s="80">
        <v>0.1</v>
      </c>
      <c r="H18" s="80">
        <v>0.5</v>
      </c>
    </row>
    <row r="19" spans="2:8" s="20" customFormat="1" ht="15" customHeight="1" x14ac:dyDescent="0.2">
      <c r="B19" s="79" t="s">
        <v>80</v>
      </c>
      <c r="C19" s="80">
        <v>103.1</v>
      </c>
      <c r="D19" s="80">
        <v>0.4</v>
      </c>
      <c r="E19" s="80">
        <v>1.7</v>
      </c>
      <c r="F19" s="80">
        <v>112.8</v>
      </c>
      <c r="G19" s="80">
        <v>0.4</v>
      </c>
      <c r="H19" s="80">
        <v>0.1</v>
      </c>
    </row>
    <row r="20" spans="2:8" s="20" customFormat="1" ht="15" customHeight="1" x14ac:dyDescent="0.2">
      <c r="B20" s="79" t="s">
        <v>82</v>
      </c>
      <c r="C20" s="80">
        <v>103.4</v>
      </c>
      <c r="D20" s="80">
        <v>0.3</v>
      </c>
      <c r="E20" s="80">
        <v>1.1000000000000001</v>
      </c>
      <c r="F20" s="80">
        <v>113.4</v>
      </c>
      <c r="G20" s="80">
        <v>0.5</v>
      </c>
      <c r="H20" s="80">
        <v>0.3</v>
      </c>
    </row>
    <row r="21" spans="2:8" s="20" customFormat="1" ht="15" customHeight="1" x14ac:dyDescent="0.2">
      <c r="B21" s="79" t="s">
        <v>78</v>
      </c>
      <c r="C21" s="80">
        <v>104.4</v>
      </c>
      <c r="D21" s="80">
        <v>1</v>
      </c>
      <c r="E21" s="80">
        <v>1.5</v>
      </c>
      <c r="F21" s="80">
        <v>114</v>
      </c>
      <c r="G21" s="80">
        <v>0.5</v>
      </c>
      <c r="H21" s="80">
        <v>1.5</v>
      </c>
    </row>
    <row r="22" spans="2:8" s="20" customFormat="1" ht="15" customHeight="1" x14ac:dyDescent="0.2">
      <c r="B22" s="79" t="s">
        <v>79</v>
      </c>
      <c r="C22" s="80">
        <v>103.5</v>
      </c>
      <c r="D22" s="80">
        <v>-0.9</v>
      </c>
      <c r="E22" s="80">
        <v>0.8</v>
      </c>
      <c r="F22" s="80">
        <v>114.6</v>
      </c>
      <c r="G22" s="80">
        <v>0.5</v>
      </c>
      <c r="H22" s="80">
        <v>2</v>
      </c>
    </row>
    <row r="23" spans="2:8" s="20" customFormat="1" ht="15" customHeight="1" x14ac:dyDescent="0.2">
      <c r="B23" s="79" t="s">
        <v>80</v>
      </c>
      <c r="C23" s="80">
        <v>104.8</v>
      </c>
      <c r="D23" s="80">
        <v>1.3</v>
      </c>
      <c r="E23" s="80">
        <v>1.6</v>
      </c>
      <c r="F23" s="80">
        <v>114</v>
      </c>
      <c r="G23" s="80">
        <v>-0.5</v>
      </c>
      <c r="H23" s="80">
        <v>1.1000000000000001</v>
      </c>
    </row>
    <row r="24" spans="2:8" s="20" customFormat="1" ht="15" customHeight="1" x14ac:dyDescent="0.2">
      <c r="B24" s="79" t="s">
        <v>83</v>
      </c>
      <c r="C24" s="80">
        <v>106.1</v>
      </c>
      <c r="D24" s="80">
        <v>1.2</v>
      </c>
      <c r="E24" s="80">
        <v>2.6</v>
      </c>
      <c r="F24" s="80">
        <v>113.9</v>
      </c>
      <c r="G24" s="80">
        <v>-0.1</v>
      </c>
      <c r="H24" s="80">
        <v>0.4</v>
      </c>
    </row>
    <row r="25" spans="2:8" s="20" customFormat="1" ht="15" customHeight="1" x14ac:dyDescent="0.2">
      <c r="B25" s="79" t="s">
        <v>78</v>
      </c>
      <c r="C25" s="80" t="s">
        <v>123</v>
      </c>
      <c r="D25" s="80">
        <v>0.1</v>
      </c>
      <c r="E25" s="80">
        <v>1.7</v>
      </c>
      <c r="F25" s="80" t="s">
        <v>124</v>
      </c>
      <c r="G25" s="80">
        <v>-0.2</v>
      </c>
      <c r="H25" s="80">
        <v>-0.3</v>
      </c>
    </row>
    <row r="26" spans="2:8" s="20" customFormat="1" ht="15" customHeight="1" x14ac:dyDescent="0.2">
      <c r="B26" s="79" t="s">
        <v>79</v>
      </c>
      <c r="C26" s="80" t="s">
        <v>125</v>
      </c>
      <c r="D26" s="80">
        <v>-0.1</v>
      </c>
      <c r="E26" s="80">
        <v>2.5</v>
      </c>
      <c r="F26" s="80" t="s">
        <v>126</v>
      </c>
      <c r="G26" s="80">
        <v>-0.6</v>
      </c>
      <c r="H26" s="80">
        <v>-1.4</v>
      </c>
    </row>
    <row r="27" spans="2:8" ht="15" customHeight="1" thickBot="1" x14ac:dyDescent="0.25">
      <c r="B27" s="81"/>
      <c r="C27" s="81"/>
      <c r="D27" s="81"/>
      <c r="E27" s="81"/>
      <c r="F27" s="81"/>
      <c r="G27" s="81"/>
      <c r="H27" s="81"/>
    </row>
    <row r="28" spans="2:8" ht="30" customHeight="1" x14ac:dyDescent="0.25">
      <c r="D28" s="100" t="s">
        <v>127</v>
      </c>
      <c r="E28" s="95"/>
      <c r="G28" s="100" t="s">
        <v>128</v>
      </c>
      <c r="H28" s="95"/>
    </row>
    <row r="29" spans="2:8" ht="25.4" customHeight="1" x14ac:dyDescent="0.2">
      <c r="D29" s="88" t="s">
        <v>69</v>
      </c>
      <c r="E29" s="95"/>
      <c r="G29" s="88" t="s">
        <v>69</v>
      </c>
      <c r="H29" s="95"/>
    </row>
    <row r="30" spans="2:8" ht="15" customHeight="1" x14ac:dyDescent="0.2">
      <c r="C30" s="13" t="s">
        <v>99</v>
      </c>
      <c r="D30" s="13" t="s">
        <v>71</v>
      </c>
      <c r="E30" s="13" t="s">
        <v>72</v>
      </c>
      <c r="F30" s="13" t="s">
        <v>99</v>
      </c>
      <c r="G30" s="13" t="s">
        <v>71</v>
      </c>
      <c r="H30" s="13" t="s">
        <v>72</v>
      </c>
    </row>
    <row r="31" spans="2:8" ht="15" customHeight="1" x14ac:dyDescent="0.2">
      <c r="C31" s="65">
        <v>9907109000</v>
      </c>
      <c r="E31" s="14"/>
      <c r="F31" s="65">
        <v>9907110000</v>
      </c>
    </row>
    <row r="32" spans="2:8" ht="15" customHeight="1" x14ac:dyDescent="0.2">
      <c r="E32" s="14"/>
    </row>
    <row r="33" spans="2:8" ht="15" customHeight="1" x14ac:dyDescent="0.2">
      <c r="B33" s="12"/>
      <c r="C33" s="12" t="s">
        <v>129</v>
      </c>
      <c r="D33" s="12"/>
      <c r="E33" s="12"/>
      <c r="F33" s="12" t="s">
        <v>130</v>
      </c>
      <c r="G33" s="12"/>
    </row>
    <row r="34" spans="2:8" ht="15" customHeight="1" x14ac:dyDescent="0.2">
      <c r="B34" s="79" t="s">
        <v>75</v>
      </c>
      <c r="C34" s="80">
        <v>111.8</v>
      </c>
      <c r="D34" s="80">
        <v>0.2</v>
      </c>
      <c r="E34" s="80">
        <v>1.5</v>
      </c>
      <c r="F34" s="80">
        <v>102</v>
      </c>
      <c r="G34" s="80" t="s">
        <v>76</v>
      </c>
      <c r="H34" s="80">
        <v>-0.4</v>
      </c>
    </row>
    <row r="35" spans="2:8" ht="15" customHeight="1" x14ac:dyDescent="0.2">
      <c r="B35" s="79" t="s">
        <v>77</v>
      </c>
      <c r="C35" s="80">
        <v>111.8</v>
      </c>
      <c r="D35" s="80" t="s">
        <v>76</v>
      </c>
      <c r="E35" s="80">
        <v>0.4</v>
      </c>
      <c r="F35" s="80">
        <v>102</v>
      </c>
      <c r="G35" s="80" t="s">
        <v>76</v>
      </c>
      <c r="H35" s="80" t="s">
        <v>76</v>
      </c>
    </row>
    <row r="36" spans="2:8" ht="15" customHeight="1" x14ac:dyDescent="0.2">
      <c r="B36" s="79" t="s">
        <v>78</v>
      </c>
      <c r="C36" s="80">
        <v>112.1</v>
      </c>
      <c r="D36" s="80">
        <v>0.3</v>
      </c>
      <c r="E36" s="80">
        <v>0.4</v>
      </c>
      <c r="F36" s="80">
        <v>102.5</v>
      </c>
      <c r="G36" s="80">
        <v>0.5</v>
      </c>
      <c r="H36" s="80">
        <v>0.5</v>
      </c>
    </row>
    <row r="37" spans="2:8" ht="15" customHeight="1" x14ac:dyDescent="0.2">
      <c r="B37" s="79" t="s">
        <v>79</v>
      </c>
      <c r="C37" s="80">
        <v>112.6</v>
      </c>
      <c r="D37" s="80">
        <v>0.4</v>
      </c>
      <c r="E37" s="80">
        <v>0.9</v>
      </c>
      <c r="F37" s="80">
        <v>102.7</v>
      </c>
      <c r="G37" s="80">
        <v>0.2</v>
      </c>
      <c r="H37" s="80">
        <v>0.7</v>
      </c>
    </row>
    <row r="38" spans="2:8" ht="15" customHeight="1" x14ac:dyDescent="0.2">
      <c r="B38" s="79" t="s">
        <v>80</v>
      </c>
      <c r="C38" s="80">
        <v>113.8</v>
      </c>
      <c r="D38" s="80">
        <v>1.1000000000000001</v>
      </c>
      <c r="E38" s="80">
        <v>1.8</v>
      </c>
      <c r="F38" s="80">
        <v>102.6</v>
      </c>
      <c r="G38" s="80">
        <v>-0.1</v>
      </c>
      <c r="H38" s="80">
        <v>0.6</v>
      </c>
    </row>
    <row r="39" spans="2:8" ht="15" customHeight="1" x14ac:dyDescent="0.2">
      <c r="B39" s="79" t="s">
        <v>81</v>
      </c>
      <c r="C39" s="80">
        <v>114.3</v>
      </c>
      <c r="D39" s="80">
        <v>0.4</v>
      </c>
      <c r="E39" s="80">
        <v>2.2000000000000002</v>
      </c>
      <c r="F39" s="80">
        <v>103.1</v>
      </c>
      <c r="G39" s="80">
        <v>0.5</v>
      </c>
      <c r="H39" s="80">
        <v>1.1000000000000001</v>
      </c>
    </row>
    <row r="40" spans="2:8" ht="15" customHeight="1" x14ac:dyDescent="0.2">
      <c r="B40" s="79" t="s">
        <v>78</v>
      </c>
      <c r="C40" s="80">
        <v>114.1</v>
      </c>
      <c r="D40" s="80">
        <v>-0.2</v>
      </c>
      <c r="E40" s="80">
        <v>1.8</v>
      </c>
      <c r="F40" s="80">
        <v>103.6</v>
      </c>
      <c r="G40" s="80">
        <v>0.5</v>
      </c>
      <c r="H40" s="80">
        <v>1.1000000000000001</v>
      </c>
    </row>
    <row r="41" spans="2:8" ht="15" customHeight="1" x14ac:dyDescent="0.2">
      <c r="B41" s="79" t="s">
        <v>79</v>
      </c>
      <c r="C41" s="80">
        <v>114.9</v>
      </c>
      <c r="D41" s="80">
        <v>0.7</v>
      </c>
      <c r="E41" s="80">
        <v>2</v>
      </c>
      <c r="F41" s="80">
        <v>104.1</v>
      </c>
      <c r="G41" s="80">
        <v>0.5</v>
      </c>
      <c r="H41" s="80">
        <v>1.4</v>
      </c>
    </row>
    <row r="42" spans="2:8" ht="15" customHeight="1" x14ac:dyDescent="0.2">
      <c r="B42" s="79" t="s">
        <v>80</v>
      </c>
      <c r="C42" s="80">
        <v>114.6</v>
      </c>
      <c r="D42" s="80">
        <v>-0.3</v>
      </c>
      <c r="E42" s="80">
        <v>0.7</v>
      </c>
      <c r="F42" s="80">
        <v>104.1</v>
      </c>
      <c r="G42" s="80" t="s">
        <v>76</v>
      </c>
      <c r="H42" s="80">
        <v>1.5</v>
      </c>
    </row>
    <row r="43" spans="2:8" ht="15" customHeight="1" x14ac:dyDescent="0.2">
      <c r="B43" s="79" t="s">
        <v>82</v>
      </c>
      <c r="C43" s="80">
        <v>115.1</v>
      </c>
      <c r="D43" s="80">
        <v>0.4</v>
      </c>
      <c r="E43" s="80">
        <v>0.7</v>
      </c>
      <c r="F43" s="80">
        <v>103.8</v>
      </c>
      <c r="G43" s="80">
        <v>-0.3</v>
      </c>
      <c r="H43" s="80">
        <v>0.7</v>
      </c>
    </row>
    <row r="44" spans="2:8" ht="15" customHeight="1" x14ac:dyDescent="0.2">
      <c r="B44" s="79" t="s">
        <v>78</v>
      </c>
      <c r="C44" s="80">
        <v>114.3</v>
      </c>
      <c r="D44" s="80">
        <v>-0.7</v>
      </c>
      <c r="E44" s="80">
        <v>0.2</v>
      </c>
      <c r="F44" s="80">
        <v>104.8</v>
      </c>
      <c r="G44" s="80">
        <v>1</v>
      </c>
      <c r="H44" s="80">
        <v>1.2</v>
      </c>
    </row>
    <row r="45" spans="2:8" ht="15" customHeight="1" x14ac:dyDescent="0.2">
      <c r="B45" s="79" t="s">
        <v>79</v>
      </c>
      <c r="C45" s="80">
        <v>115.8</v>
      </c>
      <c r="D45" s="80">
        <v>1.3</v>
      </c>
      <c r="E45" s="80">
        <v>0.8</v>
      </c>
      <c r="F45" s="80">
        <v>105</v>
      </c>
      <c r="G45" s="80">
        <v>0.2</v>
      </c>
      <c r="H45" s="80">
        <v>0.9</v>
      </c>
    </row>
    <row r="46" spans="2:8" ht="15" customHeight="1" x14ac:dyDescent="0.2">
      <c r="B46" s="79" t="s">
        <v>80</v>
      </c>
      <c r="C46" s="80">
        <v>116.9</v>
      </c>
      <c r="D46" s="80">
        <v>0.9</v>
      </c>
      <c r="E46" s="80">
        <v>2</v>
      </c>
      <c r="F46" s="80" t="s">
        <v>131</v>
      </c>
      <c r="G46" s="80">
        <v>0.1</v>
      </c>
      <c r="H46" s="80">
        <v>1</v>
      </c>
    </row>
    <row r="47" spans="2:8" ht="15" customHeight="1" x14ac:dyDescent="0.2">
      <c r="B47" s="79" t="s">
        <v>83</v>
      </c>
      <c r="C47" s="80">
        <v>118</v>
      </c>
      <c r="D47" s="80">
        <v>0.9</v>
      </c>
      <c r="E47" s="80">
        <v>2.5</v>
      </c>
      <c r="F47" s="80">
        <v>105.5</v>
      </c>
      <c r="G47" s="80">
        <v>0.4</v>
      </c>
      <c r="H47" s="80">
        <v>1.6</v>
      </c>
    </row>
    <row r="48" spans="2:8" ht="15" customHeight="1" x14ac:dyDescent="0.2">
      <c r="B48" s="79" t="s">
        <v>78</v>
      </c>
      <c r="C48" s="80" t="s">
        <v>132</v>
      </c>
      <c r="D48" s="80">
        <v>-0.9</v>
      </c>
      <c r="E48" s="80">
        <v>2.2999999999999998</v>
      </c>
      <c r="F48" s="80" t="s">
        <v>133</v>
      </c>
      <c r="G48" s="80">
        <v>0.5</v>
      </c>
      <c r="H48" s="80">
        <v>1.1000000000000001</v>
      </c>
    </row>
    <row r="49" spans="2:8" ht="15" customHeight="1" x14ac:dyDescent="0.2">
      <c r="B49" s="79" t="s">
        <v>79</v>
      </c>
      <c r="C49" s="80" t="s">
        <v>134</v>
      </c>
      <c r="D49" s="80">
        <v>-0.3</v>
      </c>
      <c r="E49" s="80">
        <v>0.6</v>
      </c>
      <c r="F49" s="80" t="s">
        <v>135</v>
      </c>
      <c r="G49" s="80">
        <v>0.6</v>
      </c>
      <c r="H49" s="80">
        <v>1.5</v>
      </c>
    </row>
    <row r="50" spans="2:8" ht="15" customHeight="1" thickBot="1" x14ac:dyDescent="0.25">
      <c r="B50" s="81"/>
      <c r="C50" s="81"/>
      <c r="D50" s="81"/>
      <c r="E50" s="81"/>
      <c r="F50" s="81"/>
      <c r="G50" s="81"/>
      <c r="H50" s="81"/>
    </row>
    <row r="51" spans="2:8" ht="15" customHeight="1" x14ac:dyDescent="0.2">
      <c r="B51" s="95" t="s">
        <v>88</v>
      </c>
      <c r="C51" s="95"/>
      <c r="F51" s="97" t="s">
        <v>89</v>
      </c>
      <c r="G51" s="95"/>
      <c r="H51" s="95"/>
    </row>
    <row r="52" spans="2:8" ht="15" customHeight="1" x14ac:dyDescent="0.2"/>
    <row r="53" spans="2:8" ht="15" customHeight="1" x14ac:dyDescent="0.2">
      <c r="B53" s="95" t="s">
        <v>115</v>
      </c>
      <c r="C53" s="95"/>
      <c r="D53" s="95"/>
      <c r="E53" s="95"/>
      <c r="F53" s="95"/>
    </row>
    <row r="54" spans="2:8" ht="15" customHeight="1" x14ac:dyDescent="0.2">
      <c r="B54" s="95" t="s">
        <v>116</v>
      </c>
      <c r="C54" s="95"/>
      <c r="D54" s="95"/>
      <c r="E54" s="95"/>
      <c r="F54" s="95"/>
    </row>
    <row r="55" spans="2:8" ht="15" customHeight="1" x14ac:dyDescent="0.2">
      <c r="B55" s="95"/>
      <c r="C55" s="95"/>
      <c r="D55" s="95"/>
      <c r="E55" s="95"/>
      <c r="F55" s="95"/>
    </row>
    <row r="56" spans="2:8" ht="15" customHeight="1" x14ac:dyDescent="0.2">
      <c r="B56" s="95"/>
      <c r="C56" s="95"/>
      <c r="D56" s="95"/>
      <c r="E56" s="95"/>
    </row>
  </sheetData>
  <mergeCells count="17">
    <mergeCell ref="D28:E28"/>
    <mergeCell ref="G28:H28"/>
    <mergeCell ref="D5:E5"/>
    <mergeCell ref="G5:H5"/>
    <mergeCell ref="B1:C1"/>
    <mergeCell ref="B3:G3"/>
    <mergeCell ref="G4:H4"/>
    <mergeCell ref="D6:E6"/>
    <mergeCell ref="G6:H6"/>
    <mergeCell ref="B56:E56"/>
    <mergeCell ref="D29:E29"/>
    <mergeCell ref="B51:C51"/>
    <mergeCell ref="B53:F53"/>
    <mergeCell ref="G29:H29"/>
    <mergeCell ref="F51:H51"/>
    <mergeCell ref="B54:F54"/>
    <mergeCell ref="B55:F55"/>
  </mergeCells>
  <hyperlinks>
    <hyperlink ref="C1" location="Contents!B9" display="Back to contents" xr:uid="{00000000-0004-0000-0500-000000000000}"/>
  </hyperlinks>
  <pageMargins left="0.75" right="0.75" top="1" bottom="1" header="0.5" footer="0.5"/>
  <pageSetup paperSize="9" scale="71"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B1:I33"/>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5" customWidth="1"/>
    <col min="2" max="2" width="7.6328125" style="65" customWidth="1"/>
    <col min="3" max="3" width="15.6328125" style="65" customWidth="1"/>
    <col min="4" max="5" width="12.6328125" style="65" customWidth="1"/>
    <col min="6" max="6" width="20.6328125" style="65" customWidth="1"/>
    <col min="7" max="8" width="12.6328125" style="65" customWidth="1"/>
    <col min="9" max="9" width="12.54296875" style="65" bestFit="1" customWidth="1"/>
    <col min="10" max="10" width="11.36328125" style="65" bestFit="1" customWidth="1"/>
    <col min="11" max="11" width="9.08984375" style="65" customWidth="1"/>
    <col min="12" max="16384" width="9.08984375" style="65"/>
  </cols>
  <sheetData>
    <row r="1" spans="2:9" ht="15" customHeight="1" x14ac:dyDescent="0.25">
      <c r="B1" s="86" t="s">
        <v>11</v>
      </c>
      <c r="C1" s="87" t="s">
        <v>136</v>
      </c>
    </row>
    <row r="2" spans="2:9" ht="15" customHeight="1" x14ac:dyDescent="0.2"/>
    <row r="3" spans="2:9" ht="15" customHeight="1" x14ac:dyDescent="0.3">
      <c r="B3" s="89" t="s">
        <v>97</v>
      </c>
      <c r="C3" s="95"/>
      <c r="D3" s="95"/>
      <c r="E3" s="95"/>
      <c r="F3" s="95"/>
      <c r="G3" s="95"/>
      <c r="I3" s="76"/>
    </row>
    <row r="4" spans="2:9" ht="15" customHeight="1" thickBot="1" x14ac:dyDescent="0.3">
      <c r="B4" s="26" t="s">
        <v>118</v>
      </c>
      <c r="C4" s="26"/>
      <c r="D4" s="26"/>
      <c r="E4" s="26"/>
      <c r="F4" s="26"/>
      <c r="G4" s="91" t="s">
        <v>67</v>
      </c>
      <c r="H4" s="101"/>
    </row>
    <row r="5" spans="2:9" ht="20" customHeight="1" x14ac:dyDescent="0.25">
      <c r="D5" s="99" t="s">
        <v>137</v>
      </c>
      <c r="E5" s="99"/>
      <c r="G5" s="99" t="s">
        <v>138</v>
      </c>
      <c r="H5" s="99"/>
    </row>
    <row r="6" spans="2:9" ht="25.25" customHeight="1" x14ac:dyDescent="0.25">
      <c r="D6" s="88" t="s">
        <v>69</v>
      </c>
      <c r="E6" s="102"/>
      <c r="G6" s="88" t="s">
        <v>69</v>
      </c>
      <c r="H6" s="88"/>
    </row>
    <row r="7" spans="2:9" ht="15" customHeight="1" x14ac:dyDescent="0.2">
      <c r="B7" s="1"/>
      <c r="C7" s="13" t="s">
        <v>99</v>
      </c>
      <c r="D7" s="13" t="s">
        <v>71</v>
      </c>
      <c r="E7" s="13" t="s">
        <v>72</v>
      </c>
      <c r="F7" s="13" t="s">
        <v>99</v>
      </c>
      <c r="G7" s="13" t="s">
        <v>71</v>
      </c>
      <c r="H7" s="13" t="s">
        <v>72</v>
      </c>
    </row>
    <row r="8" spans="2:9" ht="15" customHeight="1" x14ac:dyDescent="0.2">
      <c r="C8" s="66">
        <v>9907113000</v>
      </c>
      <c r="E8" s="14"/>
      <c r="F8" s="66">
        <v>9907116000</v>
      </c>
    </row>
    <row r="9" spans="2:9" ht="15" customHeight="1" x14ac:dyDescent="0.2">
      <c r="C9" s="66"/>
      <c r="E9" s="14"/>
      <c r="F9" s="66"/>
    </row>
    <row r="10" spans="2:9" ht="15" customHeight="1" x14ac:dyDescent="0.2">
      <c r="B10" s="12"/>
      <c r="C10" s="12" t="s">
        <v>139</v>
      </c>
      <c r="D10" s="12"/>
      <c r="E10" s="12"/>
      <c r="F10" s="12" t="s">
        <v>140</v>
      </c>
      <c r="G10" s="12"/>
    </row>
    <row r="11" spans="2:9" ht="15" customHeight="1" x14ac:dyDescent="0.2">
      <c r="B11" s="79" t="s">
        <v>75</v>
      </c>
      <c r="C11" s="80">
        <v>104.7</v>
      </c>
      <c r="D11" s="80">
        <v>-0.1</v>
      </c>
      <c r="E11" s="80">
        <v>0.2</v>
      </c>
      <c r="F11" s="80">
        <v>106.5</v>
      </c>
      <c r="G11" s="80">
        <v>-0.4</v>
      </c>
      <c r="H11" s="80">
        <v>2.1</v>
      </c>
    </row>
    <row r="12" spans="2:9" ht="15" customHeight="1" x14ac:dyDescent="0.2">
      <c r="B12" s="79" t="s">
        <v>77</v>
      </c>
      <c r="C12" s="80">
        <v>105.8</v>
      </c>
      <c r="D12" s="80">
        <v>1.1000000000000001</v>
      </c>
      <c r="E12" s="80">
        <v>0.3</v>
      </c>
      <c r="F12" s="80">
        <v>101.5</v>
      </c>
      <c r="G12" s="80">
        <v>-4.7</v>
      </c>
      <c r="H12" s="80">
        <v>-3</v>
      </c>
    </row>
    <row r="13" spans="2:9" ht="15" customHeight="1" x14ac:dyDescent="0.2">
      <c r="B13" s="79" t="s">
        <v>78</v>
      </c>
      <c r="C13" s="80">
        <v>106.7</v>
      </c>
      <c r="D13" s="80">
        <v>0.9</v>
      </c>
      <c r="E13" s="80">
        <v>1.6</v>
      </c>
      <c r="F13" s="80">
        <v>101.7</v>
      </c>
      <c r="G13" s="80">
        <v>0.2</v>
      </c>
      <c r="H13" s="80">
        <v>-4.9000000000000004</v>
      </c>
    </row>
    <row r="14" spans="2:9" ht="15" customHeight="1" x14ac:dyDescent="0.2">
      <c r="B14" s="79" t="s">
        <v>79</v>
      </c>
      <c r="C14" s="80">
        <v>103.2</v>
      </c>
      <c r="D14" s="80">
        <v>-3.3</v>
      </c>
      <c r="E14" s="80">
        <v>-1.5</v>
      </c>
      <c r="F14" s="80">
        <v>101.7</v>
      </c>
      <c r="G14" s="80" t="s">
        <v>76</v>
      </c>
      <c r="H14" s="80">
        <v>-4.9000000000000004</v>
      </c>
    </row>
    <row r="15" spans="2:9" ht="15" customHeight="1" x14ac:dyDescent="0.2">
      <c r="B15" s="79" t="s">
        <v>80</v>
      </c>
      <c r="C15" s="80">
        <v>103.8</v>
      </c>
      <c r="D15" s="80">
        <v>0.6</v>
      </c>
      <c r="E15" s="80">
        <v>-0.9</v>
      </c>
      <c r="F15" s="80">
        <v>101.7</v>
      </c>
      <c r="G15" s="80" t="s">
        <v>76</v>
      </c>
      <c r="H15" s="80">
        <v>-4.5</v>
      </c>
    </row>
    <row r="16" spans="2:9" ht="15" customHeight="1" x14ac:dyDescent="0.2">
      <c r="B16" s="79" t="s">
        <v>81</v>
      </c>
      <c r="C16" s="80">
        <v>102.8</v>
      </c>
      <c r="D16" s="80">
        <v>-1</v>
      </c>
      <c r="E16" s="80">
        <v>-2.8</v>
      </c>
      <c r="F16" s="80">
        <v>102</v>
      </c>
      <c r="G16" s="80">
        <v>0.3</v>
      </c>
      <c r="H16" s="80">
        <v>0.5</v>
      </c>
    </row>
    <row r="17" spans="2:8" ht="15" customHeight="1" x14ac:dyDescent="0.2">
      <c r="B17" s="79" t="s">
        <v>78</v>
      </c>
      <c r="C17" s="80">
        <v>109.9</v>
      </c>
      <c r="D17" s="80">
        <v>6.9</v>
      </c>
      <c r="E17" s="80">
        <v>3</v>
      </c>
      <c r="F17" s="80">
        <v>102.1</v>
      </c>
      <c r="G17" s="80">
        <v>0.1</v>
      </c>
      <c r="H17" s="80">
        <v>0.4</v>
      </c>
    </row>
    <row r="18" spans="2:8" ht="15" customHeight="1" x14ac:dyDescent="0.2">
      <c r="B18" s="79" t="s">
        <v>79</v>
      </c>
      <c r="C18" s="80">
        <v>110.6</v>
      </c>
      <c r="D18" s="80">
        <v>0.6</v>
      </c>
      <c r="E18" s="80">
        <v>7.2</v>
      </c>
      <c r="F18" s="80">
        <v>102.2</v>
      </c>
      <c r="G18" s="80">
        <v>0.1</v>
      </c>
      <c r="H18" s="80">
        <v>0.5</v>
      </c>
    </row>
    <row r="19" spans="2:8" ht="15" customHeight="1" x14ac:dyDescent="0.2">
      <c r="B19" s="79" t="s">
        <v>80</v>
      </c>
      <c r="C19" s="80">
        <v>107.4</v>
      </c>
      <c r="D19" s="80">
        <v>-2.9</v>
      </c>
      <c r="E19" s="80">
        <v>3.5</v>
      </c>
      <c r="F19" s="80">
        <v>104.1</v>
      </c>
      <c r="G19" s="80">
        <v>1.9</v>
      </c>
      <c r="H19" s="80">
        <v>2.4</v>
      </c>
    </row>
    <row r="20" spans="2:8" ht="15" customHeight="1" x14ac:dyDescent="0.2">
      <c r="B20" s="79" t="s">
        <v>82</v>
      </c>
      <c r="C20" s="80">
        <v>109.5</v>
      </c>
      <c r="D20" s="80">
        <v>2</v>
      </c>
      <c r="E20" s="80">
        <v>6.5</v>
      </c>
      <c r="F20" s="80">
        <v>104.9</v>
      </c>
      <c r="G20" s="80">
        <v>0.8</v>
      </c>
      <c r="H20" s="80">
        <v>2.8</v>
      </c>
    </row>
    <row r="21" spans="2:8" ht="15" customHeight="1" x14ac:dyDescent="0.2">
      <c r="B21" s="79" t="s">
        <v>78</v>
      </c>
      <c r="C21" s="80">
        <v>110.8</v>
      </c>
      <c r="D21" s="80">
        <v>1.2</v>
      </c>
      <c r="E21" s="80">
        <v>0.8</v>
      </c>
      <c r="F21" s="80">
        <v>105.6</v>
      </c>
      <c r="G21" s="80">
        <v>0.7</v>
      </c>
      <c r="H21" s="80">
        <v>3.4</v>
      </c>
    </row>
    <row r="22" spans="2:8" ht="15" customHeight="1" x14ac:dyDescent="0.2">
      <c r="B22" s="79" t="s">
        <v>79</v>
      </c>
      <c r="C22" s="80">
        <v>110.8</v>
      </c>
      <c r="D22" s="80" t="s">
        <v>76</v>
      </c>
      <c r="E22" s="80">
        <v>0.2</v>
      </c>
      <c r="F22" s="80">
        <v>106.8</v>
      </c>
      <c r="G22" s="80">
        <v>1.1000000000000001</v>
      </c>
      <c r="H22" s="80">
        <v>4.5</v>
      </c>
    </row>
    <row r="23" spans="2:8" ht="15" customHeight="1" x14ac:dyDescent="0.2">
      <c r="B23" s="79" t="s">
        <v>80</v>
      </c>
      <c r="C23" s="80">
        <v>110.7</v>
      </c>
      <c r="D23" s="80">
        <v>-0.1</v>
      </c>
      <c r="E23" s="80">
        <v>3.1</v>
      </c>
      <c r="F23" s="80">
        <v>107.2</v>
      </c>
      <c r="G23" s="80">
        <v>0.4</v>
      </c>
      <c r="H23" s="80">
        <v>3</v>
      </c>
    </row>
    <row r="24" spans="2:8" ht="15" customHeight="1" x14ac:dyDescent="0.2">
      <c r="B24" s="79" t="s">
        <v>83</v>
      </c>
      <c r="C24" s="80">
        <v>111.6</v>
      </c>
      <c r="D24" s="80">
        <v>0.8</v>
      </c>
      <c r="E24" s="80">
        <v>1.9</v>
      </c>
      <c r="F24" s="80">
        <v>108.7</v>
      </c>
      <c r="G24" s="80">
        <v>1.4</v>
      </c>
      <c r="H24" s="80">
        <v>3.6</v>
      </c>
    </row>
    <row r="25" spans="2:8" ht="15" customHeight="1" x14ac:dyDescent="0.2">
      <c r="B25" s="79" t="s">
        <v>78</v>
      </c>
      <c r="C25" s="80" t="s">
        <v>141</v>
      </c>
      <c r="D25" s="80">
        <v>-1.1000000000000001</v>
      </c>
      <c r="E25" s="80">
        <v>-0.4</v>
      </c>
      <c r="F25" s="80" t="s">
        <v>142</v>
      </c>
      <c r="G25" s="80">
        <v>0.5</v>
      </c>
      <c r="H25" s="80">
        <v>3.4</v>
      </c>
    </row>
    <row r="26" spans="2:8" ht="15" customHeight="1" x14ac:dyDescent="0.2">
      <c r="B26" s="79" t="s">
        <v>79</v>
      </c>
      <c r="C26" s="80" t="s">
        <v>143</v>
      </c>
      <c r="D26" s="80">
        <v>-1.8</v>
      </c>
      <c r="E26" s="80">
        <v>-2.2000000000000002</v>
      </c>
      <c r="F26" s="80" t="s">
        <v>144</v>
      </c>
      <c r="G26" s="80">
        <v>-0.1</v>
      </c>
      <c r="H26" s="80">
        <v>2.2000000000000002</v>
      </c>
    </row>
    <row r="27" spans="2:8" ht="15" customHeight="1" thickBot="1" x14ac:dyDescent="0.25">
      <c r="B27" s="81"/>
      <c r="C27" s="82" t="s">
        <v>98</v>
      </c>
      <c r="D27" s="82" t="s">
        <v>98</v>
      </c>
      <c r="E27" s="82" t="s">
        <v>98</v>
      </c>
      <c r="F27" s="81"/>
      <c r="G27" s="81"/>
      <c r="H27" s="81"/>
    </row>
    <row r="28" spans="2:8" ht="15" customHeight="1" x14ac:dyDescent="0.2">
      <c r="B28" s="95" t="s">
        <v>88</v>
      </c>
      <c r="C28" s="95"/>
      <c r="F28" s="97" t="s">
        <v>89</v>
      </c>
      <c r="G28" s="95"/>
      <c r="H28" s="95"/>
    </row>
    <row r="29" spans="2:8" ht="15" customHeight="1" x14ac:dyDescent="0.2"/>
    <row r="30" spans="2:8" ht="15" customHeight="1" x14ac:dyDescent="0.2">
      <c r="B30" s="95" t="s">
        <v>115</v>
      </c>
      <c r="C30" s="95"/>
      <c r="D30" s="95"/>
      <c r="E30" s="95"/>
      <c r="F30" s="95"/>
    </row>
    <row r="31" spans="2:8" ht="15" customHeight="1" x14ac:dyDescent="0.2">
      <c r="B31" s="95" t="s">
        <v>116</v>
      </c>
      <c r="C31" s="95"/>
      <c r="D31" s="95"/>
      <c r="E31" s="95"/>
      <c r="F31" s="95"/>
    </row>
    <row r="32" spans="2:8" ht="15" customHeight="1" x14ac:dyDescent="0.2">
      <c r="B32" s="95"/>
      <c r="C32" s="95"/>
      <c r="D32" s="95"/>
      <c r="E32" s="95"/>
      <c r="F32" s="95"/>
    </row>
    <row r="33" ht="12" customHeight="1" x14ac:dyDescent="0.2"/>
  </sheetData>
  <mergeCells count="12">
    <mergeCell ref="B30:F30"/>
    <mergeCell ref="B31:F31"/>
    <mergeCell ref="B32:F32"/>
    <mergeCell ref="B1:C1"/>
    <mergeCell ref="B3:G3"/>
    <mergeCell ref="G4:H4"/>
    <mergeCell ref="D5:E5"/>
    <mergeCell ref="G5:H5"/>
    <mergeCell ref="F28:H28"/>
    <mergeCell ref="B28:C28"/>
    <mergeCell ref="D6:E6"/>
    <mergeCell ref="G6:H6"/>
  </mergeCells>
  <hyperlinks>
    <hyperlink ref="C1" location="Contents!A1" display="Back to contents" xr:uid="{00000000-0004-0000-0600-000000000000}"/>
  </hyperlinks>
  <pageMargins left="0.75" right="0.75" top="1" bottom="1" header="0.5" footer="0.5"/>
  <pageSetup paperSize="9" scale="71"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B1:G76"/>
  <sheetViews>
    <sheetView showGridLines="0" zoomScaleNormal="100" workbookViewId="0">
      <pane ySplit="6" topLeftCell="A7" activePane="bottomLeft" state="frozen"/>
      <selection pane="bottomLeft"/>
    </sheetView>
  </sheetViews>
  <sheetFormatPr defaultColWidth="9.08984375" defaultRowHeight="10" x14ac:dyDescent="0.2"/>
  <cols>
    <col min="1" max="1" width="3.54296875" style="65" customWidth="1"/>
    <col min="2" max="2" width="27.08984375" style="65" customWidth="1"/>
    <col min="3" max="4" width="12.6328125" style="14" customWidth="1"/>
    <col min="5" max="5" width="15.6328125" style="14" customWidth="1"/>
    <col min="6" max="6" width="28.90625" style="14" customWidth="1"/>
    <col min="7" max="7" width="12.54296875" style="65" bestFit="1" customWidth="1"/>
    <col min="8" max="8" width="11.36328125" style="65" bestFit="1" customWidth="1"/>
    <col min="9" max="9" width="9.08984375" style="65" customWidth="1"/>
    <col min="10" max="16384" width="9.08984375" style="65"/>
  </cols>
  <sheetData>
    <row r="1" spans="2:7" ht="15" customHeight="1" x14ac:dyDescent="0.25">
      <c r="B1" s="60" t="s">
        <v>11</v>
      </c>
    </row>
    <row r="2" spans="2:7" ht="15" customHeight="1" x14ac:dyDescent="0.2"/>
    <row r="3" spans="2:7" ht="15" customHeight="1" x14ac:dyDescent="0.3">
      <c r="B3" s="89" t="s">
        <v>145</v>
      </c>
      <c r="C3" s="90"/>
      <c r="D3" s="90"/>
      <c r="E3" s="90"/>
      <c r="F3" s="90"/>
      <c r="G3" s="76"/>
    </row>
    <row r="4" spans="2:7" ht="15" customHeight="1" thickBot="1" x14ac:dyDescent="0.3">
      <c r="B4" s="26"/>
      <c r="C4" s="25"/>
      <c r="D4" s="25"/>
      <c r="E4" s="25"/>
      <c r="F4" s="28"/>
    </row>
    <row r="5" spans="2:7" ht="30" customHeight="1" x14ac:dyDescent="0.25">
      <c r="C5" s="100" t="s">
        <v>146</v>
      </c>
      <c r="D5" s="90"/>
      <c r="E5" s="90"/>
      <c r="F5" s="67" t="s">
        <v>147</v>
      </c>
    </row>
    <row r="6" spans="2:7" ht="40.25" customHeight="1" x14ac:dyDescent="0.2">
      <c r="C6" s="54" t="s">
        <v>148</v>
      </c>
      <c r="D6" s="54" t="s">
        <v>149</v>
      </c>
      <c r="E6" s="54" t="s">
        <v>150</v>
      </c>
      <c r="F6" s="54" t="s">
        <v>151</v>
      </c>
    </row>
    <row r="7" spans="2:7" ht="20" customHeight="1" x14ac:dyDescent="0.25">
      <c r="B7" s="71" t="s">
        <v>152</v>
      </c>
      <c r="C7" s="66" t="s">
        <v>153</v>
      </c>
      <c r="D7" s="66" t="s">
        <v>154</v>
      </c>
      <c r="E7" s="66" t="s">
        <v>155</v>
      </c>
      <c r="F7" s="66" t="s">
        <v>156</v>
      </c>
    </row>
    <row r="8" spans="2:7" ht="15" customHeight="1" x14ac:dyDescent="0.2">
      <c r="B8" s="83">
        <v>2016</v>
      </c>
      <c r="C8" s="80">
        <v>121</v>
      </c>
      <c r="D8" s="80">
        <v>104.5</v>
      </c>
      <c r="E8" s="80">
        <v>66.099999999999994</v>
      </c>
      <c r="F8" s="80">
        <v>116.4</v>
      </c>
    </row>
    <row r="9" spans="2:7" ht="15" customHeight="1" x14ac:dyDescent="0.2">
      <c r="B9" s="83">
        <v>2017</v>
      </c>
      <c r="C9" s="80">
        <v>120.8</v>
      </c>
      <c r="D9" s="80">
        <v>105</v>
      </c>
      <c r="E9" s="80">
        <v>84.7</v>
      </c>
      <c r="F9" s="80">
        <v>119.6</v>
      </c>
    </row>
    <row r="10" spans="2:7" ht="15" customHeight="1" x14ac:dyDescent="0.2">
      <c r="B10" s="83">
        <v>2018</v>
      </c>
      <c r="C10" s="80">
        <v>121.9</v>
      </c>
      <c r="D10" s="80">
        <v>106.3</v>
      </c>
      <c r="E10" s="80">
        <v>90.7</v>
      </c>
      <c r="F10" s="80">
        <v>123.9</v>
      </c>
    </row>
    <row r="11" spans="2:7" ht="15" customHeight="1" x14ac:dyDescent="0.2">
      <c r="B11" s="83">
        <v>2019</v>
      </c>
      <c r="C11" s="80">
        <v>124.8</v>
      </c>
      <c r="D11" s="80">
        <v>107.8</v>
      </c>
      <c r="E11" s="80">
        <v>79.5</v>
      </c>
      <c r="F11" s="80">
        <v>126.8</v>
      </c>
    </row>
    <row r="12" spans="2:7" ht="20" customHeight="1" x14ac:dyDescent="0.25">
      <c r="B12" s="103" t="s">
        <v>157</v>
      </c>
      <c r="C12" s="90"/>
      <c r="D12" s="27"/>
      <c r="E12" s="27"/>
      <c r="F12" s="27"/>
    </row>
    <row r="13" spans="2:7" ht="15" customHeight="1" x14ac:dyDescent="0.2">
      <c r="B13" s="83">
        <v>2016</v>
      </c>
      <c r="C13" s="80">
        <v>-2.1</v>
      </c>
      <c r="D13" s="80" t="s">
        <v>76</v>
      </c>
      <c r="E13" s="80">
        <v>-9.5</v>
      </c>
      <c r="F13" s="80">
        <v>1.7</v>
      </c>
    </row>
    <row r="14" spans="2:7" ht="15" customHeight="1" x14ac:dyDescent="0.2">
      <c r="B14" s="83">
        <v>2017</v>
      </c>
      <c r="C14" s="80">
        <v>-0.2</v>
      </c>
      <c r="D14" s="80">
        <v>0.5</v>
      </c>
      <c r="E14" s="80">
        <v>28.1</v>
      </c>
      <c r="F14" s="80">
        <v>2.7</v>
      </c>
    </row>
    <row r="15" spans="2:7" ht="15" customHeight="1" x14ac:dyDescent="0.2">
      <c r="B15" s="83">
        <v>2018</v>
      </c>
      <c r="C15" s="80">
        <v>0.9</v>
      </c>
      <c r="D15" s="80">
        <v>1.2</v>
      </c>
      <c r="E15" s="80">
        <v>7.1</v>
      </c>
      <c r="F15" s="80">
        <v>3.6</v>
      </c>
    </row>
    <row r="16" spans="2:7" ht="15" customHeight="1" x14ac:dyDescent="0.2">
      <c r="B16" s="83">
        <v>2019</v>
      </c>
      <c r="C16" s="80">
        <v>2.4</v>
      </c>
      <c r="D16" s="80">
        <v>1.4</v>
      </c>
      <c r="E16" s="80">
        <v>-12.3</v>
      </c>
      <c r="F16" s="80">
        <v>2.2999999999999998</v>
      </c>
    </row>
    <row r="17" spans="2:6" ht="20" customHeight="1" x14ac:dyDescent="0.25">
      <c r="B17" s="103" t="s">
        <v>158</v>
      </c>
      <c r="C17" s="90"/>
      <c r="D17" s="27"/>
      <c r="E17" s="27"/>
      <c r="F17" s="27"/>
    </row>
    <row r="18" spans="2:6" ht="15" customHeight="1" x14ac:dyDescent="0.2">
      <c r="B18" s="83" t="s">
        <v>75</v>
      </c>
      <c r="C18" s="80">
        <v>120.4</v>
      </c>
      <c r="D18" s="80">
        <v>104</v>
      </c>
      <c r="E18" s="80" t="s">
        <v>159</v>
      </c>
      <c r="F18" s="80">
        <v>117.3</v>
      </c>
    </row>
    <row r="19" spans="2:6" ht="15" customHeight="1" x14ac:dyDescent="0.2">
      <c r="B19" s="83" t="s">
        <v>77</v>
      </c>
      <c r="C19" s="80">
        <v>120.4</v>
      </c>
      <c r="D19" s="80">
        <v>104.2</v>
      </c>
      <c r="E19" s="80" t="s">
        <v>160</v>
      </c>
      <c r="F19" s="80">
        <v>117.7</v>
      </c>
    </row>
    <row r="20" spans="2:6" ht="15" customHeight="1" x14ac:dyDescent="0.2">
      <c r="B20" s="83" t="s">
        <v>78</v>
      </c>
      <c r="C20" s="80">
        <v>120.9</v>
      </c>
      <c r="D20" s="80">
        <v>104.5</v>
      </c>
      <c r="E20" s="80" t="s">
        <v>161</v>
      </c>
      <c r="F20" s="80">
        <v>119.2</v>
      </c>
    </row>
    <row r="21" spans="2:6" ht="15" customHeight="1" x14ac:dyDescent="0.2">
      <c r="B21" s="83" t="s">
        <v>79</v>
      </c>
      <c r="C21" s="80">
        <v>120.9</v>
      </c>
      <c r="D21" s="80">
        <v>105.6</v>
      </c>
      <c r="E21" s="80" t="s">
        <v>162</v>
      </c>
      <c r="F21" s="80">
        <v>120.4</v>
      </c>
    </row>
    <row r="22" spans="2:6" ht="15" customHeight="1" x14ac:dyDescent="0.2">
      <c r="B22" s="83" t="s">
        <v>80</v>
      </c>
      <c r="C22" s="80">
        <v>120.9</v>
      </c>
      <c r="D22" s="80" t="s">
        <v>163</v>
      </c>
      <c r="E22" s="80" t="s">
        <v>164</v>
      </c>
      <c r="F22" s="80">
        <v>121.1</v>
      </c>
    </row>
    <row r="23" spans="2:6" ht="15" customHeight="1" x14ac:dyDescent="0.2">
      <c r="B23" s="83" t="s">
        <v>81</v>
      </c>
      <c r="C23" s="80">
        <v>120.9</v>
      </c>
      <c r="D23" s="80">
        <v>106</v>
      </c>
      <c r="E23" s="80" t="s">
        <v>165</v>
      </c>
      <c r="F23" s="80">
        <v>122.4</v>
      </c>
    </row>
    <row r="24" spans="2:6" ht="15" customHeight="1" x14ac:dyDescent="0.2">
      <c r="B24" s="83" t="s">
        <v>78</v>
      </c>
      <c r="C24" s="80">
        <v>120.6</v>
      </c>
      <c r="D24" s="80">
        <v>107.1</v>
      </c>
      <c r="E24" s="80" t="s">
        <v>166</v>
      </c>
      <c r="F24" s="80">
        <v>123.2</v>
      </c>
    </row>
    <row r="25" spans="2:6" ht="15" customHeight="1" x14ac:dyDescent="0.2">
      <c r="B25" s="83" t="s">
        <v>79</v>
      </c>
      <c r="C25" s="80">
        <v>120.6</v>
      </c>
      <c r="D25" s="80">
        <v>106.2</v>
      </c>
      <c r="E25" s="80" t="s">
        <v>167</v>
      </c>
      <c r="F25" s="80">
        <v>124.5</v>
      </c>
    </row>
    <row r="26" spans="2:6" ht="15" customHeight="1" x14ac:dyDescent="0.2">
      <c r="B26" s="83" t="s">
        <v>80</v>
      </c>
      <c r="C26" s="80">
        <v>125.4</v>
      </c>
      <c r="D26" s="80">
        <v>106.1</v>
      </c>
      <c r="E26" s="80" t="s">
        <v>168</v>
      </c>
      <c r="F26" s="80">
        <v>125.3</v>
      </c>
    </row>
    <row r="27" spans="2:6" ht="15" customHeight="1" x14ac:dyDescent="0.2">
      <c r="B27" s="83" t="s">
        <v>82</v>
      </c>
      <c r="C27" s="80">
        <v>125.4</v>
      </c>
      <c r="D27" s="80">
        <v>106.9</v>
      </c>
      <c r="E27" s="80" t="s">
        <v>169</v>
      </c>
      <c r="F27" s="80">
        <v>125.6</v>
      </c>
    </row>
    <row r="28" spans="2:6" ht="15" customHeight="1" x14ac:dyDescent="0.2">
      <c r="B28" s="83" t="s">
        <v>78</v>
      </c>
      <c r="C28" s="80">
        <v>124.6</v>
      </c>
      <c r="D28" s="80">
        <v>108</v>
      </c>
      <c r="E28" s="80" t="s">
        <v>170</v>
      </c>
      <c r="F28" s="80">
        <v>126.8</v>
      </c>
    </row>
    <row r="29" spans="2:6" ht="15" customHeight="1" x14ac:dyDescent="0.2">
      <c r="B29" s="83" t="s">
        <v>79</v>
      </c>
      <c r="C29" s="80">
        <v>124.6</v>
      </c>
      <c r="D29" s="80">
        <v>108</v>
      </c>
      <c r="E29" s="80" t="s">
        <v>171</v>
      </c>
      <c r="F29" s="80">
        <v>127.1</v>
      </c>
    </row>
    <row r="30" spans="2:6" ht="15" customHeight="1" x14ac:dyDescent="0.2">
      <c r="B30" s="83" t="s">
        <v>80</v>
      </c>
      <c r="C30" s="80">
        <v>124.6</v>
      </c>
      <c r="D30" s="80">
        <v>108.2</v>
      </c>
      <c r="E30" s="80" t="s">
        <v>172</v>
      </c>
      <c r="F30" s="80">
        <v>127.6</v>
      </c>
    </row>
    <row r="31" spans="2:6" ht="15" customHeight="1" x14ac:dyDescent="0.2">
      <c r="B31" s="83" t="s">
        <v>83</v>
      </c>
      <c r="C31" s="80">
        <v>124.6</v>
      </c>
      <c r="D31" s="80">
        <v>109.5</v>
      </c>
      <c r="E31" s="80" t="s">
        <v>173</v>
      </c>
      <c r="F31" s="80">
        <v>129.4</v>
      </c>
    </row>
    <row r="32" spans="2:6" ht="15" customHeight="1" x14ac:dyDescent="0.2">
      <c r="B32" s="83" t="s">
        <v>78</v>
      </c>
      <c r="C32" s="80" t="s">
        <v>174</v>
      </c>
      <c r="D32" s="80" t="s">
        <v>175</v>
      </c>
      <c r="E32" s="80" t="s">
        <v>176</v>
      </c>
      <c r="F32" s="80" t="s">
        <v>104</v>
      </c>
    </row>
    <row r="33" spans="2:6" ht="15" customHeight="1" x14ac:dyDescent="0.2">
      <c r="B33" s="83" t="s">
        <v>79</v>
      </c>
      <c r="C33" s="80" t="s">
        <v>174</v>
      </c>
      <c r="D33" s="80" t="s">
        <v>142</v>
      </c>
      <c r="E33" s="80" t="s">
        <v>177</v>
      </c>
      <c r="F33" s="80" t="s">
        <v>106</v>
      </c>
    </row>
    <row r="34" spans="2:6" ht="20" customHeight="1" x14ac:dyDescent="0.25">
      <c r="B34" s="103" t="s">
        <v>178</v>
      </c>
      <c r="C34" s="90"/>
      <c r="D34" s="90"/>
      <c r="E34" s="27"/>
      <c r="F34" s="27"/>
    </row>
    <row r="35" spans="2:6" ht="15" customHeight="1" x14ac:dyDescent="0.2">
      <c r="B35" s="83" t="s">
        <v>75</v>
      </c>
      <c r="C35" s="80" t="s">
        <v>76</v>
      </c>
      <c r="D35" s="80">
        <v>-0.7</v>
      </c>
      <c r="E35" s="80">
        <v>8</v>
      </c>
      <c r="F35" s="80">
        <v>0.8</v>
      </c>
    </row>
    <row r="36" spans="2:6" ht="15" customHeight="1" x14ac:dyDescent="0.2">
      <c r="B36" s="83" t="s">
        <v>77</v>
      </c>
      <c r="C36" s="80" t="s">
        <v>76</v>
      </c>
      <c r="D36" s="80">
        <v>0.2</v>
      </c>
      <c r="E36" s="80">
        <v>8.8000000000000007</v>
      </c>
      <c r="F36" s="80">
        <v>0.3</v>
      </c>
    </row>
    <row r="37" spans="2:6" ht="15" customHeight="1" x14ac:dyDescent="0.2">
      <c r="B37" s="83" t="s">
        <v>78</v>
      </c>
      <c r="C37" s="80">
        <v>0.4</v>
      </c>
      <c r="D37" s="80">
        <v>0.3</v>
      </c>
      <c r="E37" s="80">
        <v>1.9</v>
      </c>
      <c r="F37" s="80">
        <v>1.3</v>
      </c>
    </row>
    <row r="38" spans="2:6" ht="15" customHeight="1" x14ac:dyDescent="0.2">
      <c r="B38" s="83" t="s">
        <v>79</v>
      </c>
      <c r="C38" s="80" t="s">
        <v>76</v>
      </c>
      <c r="D38" s="80">
        <v>1.1000000000000001</v>
      </c>
      <c r="E38" s="80">
        <v>10.1</v>
      </c>
      <c r="F38" s="80">
        <v>1</v>
      </c>
    </row>
    <row r="39" spans="2:6" ht="15" customHeight="1" x14ac:dyDescent="0.2">
      <c r="B39" s="83" t="s">
        <v>80</v>
      </c>
      <c r="C39" s="80" t="s">
        <v>76</v>
      </c>
      <c r="D39" s="80">
        <v>0.3</v>
      </c>
      <c r="E39" s="80">
        <v>2.8</v>
      </c>
      <c r="F39" s="80">
        <v>0.6</v>
      </c>
    </row>
    <row r="40" spans="2:6" ht="15" customHeight="1" x14ac:dyDescent="0.2">
      <c r="B40" s="83" t="s">
        <v>81</v>
      </c>
      <c r="C40" s="80" t="s">
        <v>76</v>
      </c>
      <c r="D40" s="80">
        <v>0.1</v>
      </c>
      <c r="E40" s="80">
        <v>1.6</v>
      </c>
      <c r="F40" s="80">
        <v>1.1000000000000001</v>
      </c>
    </row>
    <row r="41" spans="2:6" ht="15" customHeight="1" x14ac:dyDescent="0.2">
      <c r="B41" s="83" t="s">
        <v>78</v>
      </c>
      <c r="C41" s="80">
        <v>-0.2</v>
      </c>
      <c r="D41" s="80">
        <v>1</v>
      </c>
      <c r="E41" s="80">
        <v>-1.1000000000000001</v>
      </c>
      <c r="F41" s="80">
        <v>0.7</v>
      </c>
    </row>
    <row r="42" spans="2:6" ht="15" customHeight="1" x14ac:dyDescent="0.2">
      <c r="B42" s="83" t="s">
        <v>79</v>
      </c>
      <c r="C42" s="80" t="s">
        <v>76</v>
      </c>
      <c r="D42" s="80">
        <v>-0.8</v>
      </c>
      <c r="E42" s="80">
        <v>-0.5</v>
      </c>
      <c r="F42" s="80">
        <v>1.1000000000000001</v>
      </c>
    </row>
    <row r="43" spans="2:6" ht="15" customHeight="1" x14ac:dyDescent="0.2">
      <c r="B43" s="83" t="s">
        <v>80</v>
      </c>
      <c r="C43" s="80">
        <v>4</v>
      </c>
      <c r="D43" s="80">
        <v>-0.1</v>
      </c>
      <c r="E43" s="80">
        <v>-3.5</v>
      </c>
      <c r="F43" s="80">
        <v>0.6</v>
      </c>
    </row>
    <row r="44" spans="2:6" ht="15" customHeight="1" x14ac:dyDescent="0.2">
      <c r="B44" s="83" t="s">
        <v>82</v>
      </c>
      <c r="C44" s="80" t="s">
        <v>76</v>
      </c>
      <c r="D44" s="80">
        <v>0.8</v>
      </c>
      <c r="E44" s="80">
        <v>-6.5</v>
      </c>
      <c r="F44" s="80">
        <v>0.2</v>
      </c>
    </row>
    <row r="45" spans="2:6" ht="15" customHeight="1" x14ac:dyDescent="0.2">
      <c r="B45" s="83" t="s">
        <v>78</v>
      </c>
      <c r="C45" s="80">
        <v>-0.6</v>
      </c>
      <c r="D45" s="80">
        <v>1</v>
      </c>
      <c r="E45" s="80">
        <v>1.1000000000000001</v>
      </c>
      <c r="F45" s="80">
        <v>1</v>
      </c>
    </row>
    <row r="46" spans="2:6" ht="15" customHeight="1" x14ac:dyDescent="0.2">
      <c r="B46" s="83" t="s">
        <v>79</v>
      </c>
      <c r="C46" s="80" t="s">
        <v>76</v>
      </c>
      <c r="D46" s="80" t="s">
        <v>76</v>
      </c>
      <c r="E46" s="80">
        <v>-2.8</v>
      </c>
      <c r="F46" s="80">
        <v>0.2</v>
      </c>
    </row>
    <row r="47" spans="2:6" ht="15" customHeight="1" x14ac:dyDescent="0.2">
      <c r="B47" s="83" t="s">
        <v>80</v>
      </c>
      <c r="C47" s="80" t="s">
        <v>76</v>
      </c>
      <c r="D47" s="80">
        <v>0.2</v>
      </c>
      <c r="E47" s="80">
        <v>-10.8</v>
      </c>
      <c r="F47" s="80">
        <v>0.4</v>
      </c>
    </row>
    <row r="48" spans="2:6" ht="15" customHeight="1" x14ac:dyDescent="0.2">
      <c r="B48" s="83" t="s">
        <v>83</v>
      </c>
      <c r="C48" s="80" t="s">
        <v>76</v>
      </c>
      <c r="D48" s="80">
        <v>1.2</v>
      </c>
      <c r="E48" s="80">
        <v>2.2000000000000002</v>
      </c>
      <c r="F48" s="80">
        <v>1.4</v>
      </c>
    </row>
    <row r="49" spans="2:6" ht="15" customHeight="1" x14ac:dyDescent="0.2">
      <c r="B49" s="83" t="s">
        <v>78</v>
      </c>
      <c r="C49" s="80">
        <v>0.1</v>
      </c>
      <c r="D49" s="80" t="s">
        <v>76</v>
      </c>
      <c r="E49" s="80">
        <v>-7.3</v>
      </c>
      <c r="F49" s="80">
        <v>0.6</v>
      </c>
    </row>
    <row r="50" spans="2:6" ht="15" customHeight="1" x14ac:dyDescent="0.2">
      <c r="B50" s="83" t="s">
        <v>79</v>
      </c>
      <c r="C50" s="80" t="s">
        <v>76</v>
      </c>
      <c r="D50" s="80">
        <v>-0.3</v>
      </c>
      <c r="E50" s="80">
        <v>4.7</v>
      </c>
      <c r="F50" s="80">
        <v>-1.1000000000000001</v>
      </c>
    </row>
    <row r="51" spans="2:6" ht="20" customHeight="1" x14ac:dyDescent="0.25">
      <c r="B51" s="103" t="s">
        <v>179</v>
      </c>
      <c r="C51" s="90"/>
      <c r="D51" s="90"/>
      <c r="E51" s="90"/>
      <c r="F51" s="27"/>
    </row>
    <row r="52" spans="2:6" ht="15" customHeight="1" x14ac:dyDescent="0.2">
      <c r="B52" s="83" t="s">
        <v>75</v>
      </c>
      <c r="C52" s="79">
        <v>-2</v>
      </c>
      <c r="D52" s="79">
        <v>-0.7</v>
      </c>
      <c r="E52" s="79">
        <v>19.399999999999999</v>
      </c>
      <c r="F52" s="80">
        <v>2</v>
      </c>
    </row>
    <row r="53" spans="2:6" ht="15" customHeight="1" x14ac:dyDescent="0.2">
      <c r="B53" s="83" t="s">
        <v>77</v>
      </c>
      <c r="C53" s="79">
        <v>-2</v>
      </c>
      <c r="D53" s="79">
        <v>-0.6</v>
      </c>
      <c r="E53" s="79">
        <v>38.4</v>
      </c>
      <c r="F53" s="80">
        <v>1.8</v>
      </c>
    </row>
    <row r="54" spans="2:6" ht="15" customHeight="1" x14ac:dyDescent="0.2">
      <c r="B54" s="83" t="s">
        <v>78</v>
      </c>
      <c r="C54" s="79">
        <v>0.4</v>
      </c>
      <c r="D54" s="79">
        <v>0.2</v>
      </c>
      <c r="E54" s="79">
        <v>18.8</v>
      </c>
      <c r="F54" s="80">
        <v>2.5</v>
      </c>
    </row>
    <row r="55" spans="2:6" ht="15" customHeight="1" x14ac:dyDescent="0.2">
      <c r="B55" s="83" t="s">
        <v>79</v>
      </c>
      <c r="C55" s="79">
        <v>0.4</v>
      </c>
      <c r="D55" s="79">
        <v>0.9</v>
      </c>
      <c r="E55" s="79">
        <v>31.9</v>
      </c>
      <c r="F55" s="80">
        <v>3.4</v>
      </c>
    </row>
    <row r="56" spans="2:6" ht="15" customHeight="1" x14ac:dyDescent="0.2">
      <c r="B56" s="83" t="s">
        <v>80</v>
      </c>
      <c r="C56" s="79">
        <v>0.4</v>
      </c>
      <c r="D56" s="79">
        <v>1.8</v>
      </c>
      <c r="E56" s="79">
        <v>25.5</v>
      </c>
      <c r="F56" s="80">
        <v>3.2</v>
      </c>
    </row>
    <row r="57" spans="2:6" ht="15" customHeight="1" x14ac:dyDescent="0.2">
      <c r="B57" s="83" t="s">
        <v>81</v>
      </c>
      <c r="C57" s="79">
        <v>0.4</v>
      </c>
      <c r="D57" s="79">
        <v>1.7</v>
      </c>
      <c r="E57" s="79">
        <v>17.2</v>
      </c>
      <c r="F57" s="80">
        <v>4</v>
      </c>
    </row>
    <row r="58" spans="2:6" ht="15" customHeight="1" x14ac:dyDescent="0.2">
      <c r="B58" s="83" t="s">
        <v>78</v>
      </c>
      <c r="C58" s="79">
        <v>-0.2</v>
      </c>
      <c r="D58" s="79">
        <v>2.5</v>
      </c>
      <c r="E58" s="79">
        <v>13.8</v>
      </c>
      <c r="F58" s="80">
        <v>3.4</v>
      </c>
    </row>
    <row r="59" spans="2:6" ht="15" customHeight="1" x14ac:dyDescent="0.2">
      <c r="B59" s="83" t="s">
        <v>79</v>
      </c>
      <c r="C59" s="79">
        <v>-0.2</v>
      </c>
      <c r="D59" s="79">
        <v>0.6</v>
      </c>
      <c r="E59" s="79">
        <v>2.8</v>
      </c>
      <c r="F59" s="80">
        <v>3.4</v>
      </c>
    </row>
    <row r="60" spans="2:6" ht="15" customHeight="1" x14ac:dyDescent="0.2">
      <c r="B60" s="83" t="s">
        <v>80</v>
      </c>
      <c r="C60" s="79">
        <v>3.7</v>
      </c>
      <c r="D60" s="79">
        <v>0.2</v>
      </c>
      <c r="E60" s="79">
        <v>-3.5</v>
      </c>
      <c r="F60" s="80">
        <v>3.5</v>
      </c>
    </row>
    <row r="61" spans="2:6" ht="15" customHeight="1" x14ac:dyDescent="0.2">
      <c r="B61" s="83" t="s">
        <v>82</v>
      </c>
      <c r="C61" s="79">
        <v>3.7</v>
      </c>
      <c r="D61" s="79">
        <v>0.8</v>
      </c>
      <c r="E61" s="79">
        <v>-11.2</v>
      </c>
      <c r="F61" s="80">
        <v>2.6</v>
      </c>
    </row>
    <row r="62" spans="2:6" ht="15" customHeight="1" x14ac:dyDescent="0.2">
      <c r="B62" s="83" t="s">
        <v>78</v>
      </c>
      <c r="C62" s="79">
        <v>3.3</v>
      </c>
      <c r="D62" s="79">
        <v>0.8</v>
      </c>
      <c r="E62" s="79">
        <v>-9.3000000000000007</v>
      </c>
      <c r="F62" s="80">
        <v>2.9</v>
      </c>
    </row>
    <row r="63" spans="2:6" ht="15" customHeight="1" x14ac:dyDescent="0.2">
      <c r="B63" s="83" t="s">
        <v>79</v>
      </c>
      <c r="C63" s="79">
        <v>3.3</v>
      </c>
      <c r="D63" s="79">
        <v>1.7</v>
      </c>
      <c r="E63" s="79">
        <v>-11.3</v>
      </c>
      <c r="F63" s="80">
        <v>2.1</v>
      </c>
    </row>
    <row r="64" spans="2:6" ht="15" customHeight="1" x14ac:dyDescent="0.2">
      <c r="B64" s="83" t="s">
        <v>80</v>
      </c>
      <c r="C64" s="79">
        <v>-0.6</v>
      </c>
      <c r="D64" s="79">
        <v>2</v>
      </c>
      <c r="E64" s="79">
        <v>-18</v>
      </c>
      <c r="F64" s="80">
        <v>1.8</v>
      </c>
    </row>
    <row r="65" spans="2:6" ht="15" customHeight="1" x14ac:dyDescent="0.2">
      <c r="B65" s="83" t="s">
        <v>83</v>
      </c>
      <c r="C65" s="79">
        <v>-0.6</v>
      </c>
      <c r="D65" s="79">
        <v>2.4</v>
      </c>
      <c r="E65" s="79">
        <v>-10.4</v>
      </c>
      <c r="F65" s="80">
        <v>3</v>
      </c>
    </row>
    <row r="66" spans="2:6" ht="15" customHeight="1" x14ac:dyDescent="0.2">
      <c r="B66" s="83" t="s">
        <v>78</v>
      </c>
      <c r="C66" s="79">
        <v>0.1</v>
      </c>
      <c r="D66" s="79">
        <v>1.4</v>
      </c>
      <c r="E66" s="79">
        <v>-17.8</v>
      </c>
      <c r="F66" s="80">
        <v>2.7</v>
      </c>
    </row>
    <row r="67" spans="2:6" ht="15" customHeight="1" x14ac:dyDescent="0.2">
      <c r="B67" s="83" t="s">
        <v>79</v>
      </c>
      <c r="C67" s="79">
        <v>0.1</v>
      </c>
      <c r="D67" s="79">
        <v>1.1000000000000001</v>
      </c>
      <c r="E67" s="79">
        <v>-11.5</v>
      </c>
      <c r="F67" s="80">
        <v>1.3</v>
      </c>
    </row>
    <row r="68" spans="2:6" ht="15" customHeight="1" thickBot="1" x14ac:dyDescent="0.25">
      <c r="B68" s="84"/>
      <c r="C68" s="81"/>
      <c r="D68" s="81"/>
      <c r="E68" s="81"/>
      <c r="F68" s="79"/>
    </row>
    <row r="69" spans="2:6" ht="15" customHeight="1" x14ac:dyDescent="0.2">
      <c r="B69" s="58" t="s">
        <v>180</v>
      </c>
      <c r="F69" s="29" t="s">
        <v>181</v>
      </c>
    </row>
    <row r="70" spans="2:6" ht="15" customHeight="1" x14ac:dyDescent="0.25">
      <c r="B70" s="95" t="s">
        <v>182</v>
      </c>
      <c r="C70" s="90"/>
      <c r="D70" s="87" t="s">
        <v>183</v>
      </c>
      <c r="F70" s="21"/>
    </row>
    <row r="71" spans="2:6" ht="15" customHeight="1" x14ac:dyDescent="0.25">
      <c r="F71" s="21"/>
    </row>
    <row r="72" spans="2:6" ht="15" customHeight="1" x14ac:dyDescent="0.25">
      <c r="B72" s="95" t="s">
        <v>184</v>
      </c>
      <c r="C72" s="90"/>
      <c r="D72" s="90"/>
      <c r="F72" s="21"/>
    </row>
    <row r="74" spans="2:6" x14ac:dyDescent="0.2">
      <c r="C74" s="65"/>
      <c r="D74" s="65"/>
      <c r="E74" s="65"/>
    </row>
    <row r="75" spans="2:6" x14ac:dyDescent="0.2">
      <c r="E75" s="30"/>
    </row>
    <row r="76" spans="2:6" x14ac:dyDescent="0.2">
      <c r="B76" s="95"/>
      <c r="C76" s="90"/>
      <c r="D76" s="90"/>
      <c r="E76" s="30"/>
    </row>
  </sheetData>
  <mergeCells count="9">
    <mergeCell ref="B76:D76"/>
    <mergeCell ref="B3:F3"/>
    <mergeCell ref="C5:E5"/>
    <mergeCell ref="B72:D72"/>
    <mergeCell ref="B70:D70"/>
    <mergeCell ref="B17:C17"/>
    <mergeCell ref="B12:C12"/>
    <mergeCell ref="B51:E51"/>
    <mergeCell ref="B34:D34"/>
  </mergeCells>
  <hyperlinks>
    <hyperlink ref="B1" location="Contents!B10" display="Back to contents" xr:uid="{00000000-0004-0000-0700-000000000000}"/>
    <hyperlink ref="D70" r:id="rId1" location="tab-background-notes" display="*Please see SPPI Statistical Bulletin Background Note 5 for external sources" xr:uid="{00000000-0004-0000-0700-000001000000}"/>
  </hyperlinks>
  <pageMargins left="0.74803149606299213" right="0.74803149606299213" top="0.98425196850393704" bottom="0.98425196850393704" header="0.51181102362204722" footer="0.51181102362204722"/>
  <pageSetup paperSize="9" scale="5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B1:I77"/>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58" customWidth="1"/>
    <col min="3" max="8" width="12.6328125" style="14" customWidth="1"/>
    <col min="9" max="9" width="9.08984375" style="65" customWidth="1"/>
    <col min="10" max="10" width="11.36328125" style="65" bestFit="1" customWidth="1"/>
    <col min="11" max="11" width="9.08984375" style="65" customWidth="1"/>
    <col min="12" max="16384" width="9.08984375" style="65"/>
  </cols>
  <sheetData>
    <row r="1" spans="2:9" ht="15" customHeight="1" x14ac:dyDescent="0.25">
      <c r="B1" s="43" t="s">
        <v>11</v>
      </c>
    </row>
    <row r="2" spans="2:9" ht="15" customHeight="1" x14ac:dyDescent="0.2"/>
    <row r="3" spans="2:9" ht="15" customHeight="1" x14ac:dyDescent="0.3">
      <c r="B3" s="89" t="s">
        <v>145</v>
      </c>
      <c r="C3" s="90"/>
      <c r="D3" s="90"/>
      <c r="E3" s="90"/>
      <c r="F3" s="90"/>
      <c r="G3" s="90"/>
      <c r="H3" s="90"/>
      <c r="I3" s="68"/>
    </row>
    <row r="4" spans="2:9" ht="15" customHeight="1" thickBot="1" x14ac:dyDescent="0.25">
      <c r="B4" s="58" t="s">
        <v>118</v>
      </c>
      <c r="C4" s="25"/>
      <c r="D4" s="104" t="s">
        <v>67</v>
      </c>
      <c r="E4" s="104"/>
      <c r="F4" s="104"/>
      <c r="G4" s="105"/>
      <c r="H4" s="105"/>
    </row>
    <row r="5" spans="2:9" ht="25.25" customHeight="1" x14ac:dyDescent="0.25">
      <c r="B5" s="36"/>
      <c r="C5" s="106" t="s">
        <v>107</v>
      </c>
      <c r="D5" s="106"/>
      <c r="E5" s="106"/>
      <c r="F5" s="106"/>
      <c r="G5" s="106"/>
      <c r="H5" s="106"/>
    </row>
    <row r="6" spans="2:9" ht="40.25" customHeight="1" x14ac:dyDescent="0.2">
      <c r="C6" s="54" t="s">
        <v>185</v>
      </c>
      <c r="D6" s="54" t="s">
        <v>186</v>
      </c>
      <c r="E6" s="54" t="s">
        <v>187</v>
      </c>
      <c r="F6" s="54" t="s">
        <v>188</v>
      </c>
      <c r="G6" s="54" t="s">
        <v>189</v>
      </c>
      <c r="H6" s="54" t="s">
        <v>190</v>
      </c>
    </row>
    <row r="7" spans="2:9" ht="20" customHeight="1" x14ac:dyDescent="0.25">
      <c r="B7" s="71" t="s">
        <v>152</v>
      </c>
      <c r="C7" s="66" t="s">
        <v>191</v>
      </c>
      <c r="D7" s="66" t="s">
        <v>192</v>
      </c>
      <c r="E7" s="66" t="s">
        <v>193</v>
      </c>
      <c r="F7" s="66" t="s">
        <v>194</v>
      </c>
      <c r="G7" s="66" t="s">
        <v>195</v>
      </c>
      <c r="H7" s="66" t="s">
        <v>196</v>
      </c>
    </row>
    <row r="8" spans="2:9" ht="15" customHeight="1" x14ac:dyDescent="0.2">
      <c r="B8" s="83">
        <v>2016</v>
      </c>
      <c r="C8" s="80">
        <v>121.4</v>
      </c>
      <c r="D8" s="80">
        <v>106.1</v>
      </c>
      <c r="E8" s="80">
        <v>110.1</v>
      </c>
      <c r="F8" s="80">
        <v>104.8</v>
      </c>
      <c r="G8" s="80">
        <v>113.5</v>
      </c>
      <c r="H8" s="80">
        <v>116.6</v>
      </c>
    </row>
    <row r="9" spans="2:9" ht="15" customHeight="1" x14ac:dyDescent="0.2">
      <c r="B9" s="83">
        <v>2017</v>
      </c>
      <c r="C9" s="80">
        <v>122.9</v>
      </c>
      <c r="D9" s="80">
        <v>109.4</v>
      </c>
      <c r="E9" s="80">
        <v>110.8</v>
      </c>
      <c r="F9" s="80">
        <v>105.5</v>
      </c>
      <c r="G9" s="80">
        <v>116.3</v>
      </c>
      <c r="H9" s="80">
        <v>117.5</v>
      </c>
    </row>
    <row r="10" spans="2:9" ht="15" customHeight="1" x14ac:dyDescent="0.2">
      <c r="B10" s="83">
        <v>2018</v>
      </c>
      <c r="C10" s="80">
        <v>126.4</v>
      </c>
      <c r="D10" s="80">
        <v>111.4</v>
      </c>
      <c r="E10" s="80">
        <v>112.1</v>
      </c>
      <c r="F10" s="80">
        <v>107.3</v>
      </c>
      <c r="G10" s="80">
        <v>116.5</v>
      </c>
      <c r="H10" s="80">
        <v>122.2</v>
      </c>
    </row>
    <row r="11" spans="2:9" ht="15" customHeight="1" x14ac:dyDescent="0.2">
      <c r="B11" s="83">
        <v>2019</v>
      </c>
      <c r="C11" s="80">
        <v>130</v>
      </c>
      <c r="D11" s="80">
        <v>114.3</v>
      </c>
      <c r="E11" s="80">
        <v>112.2</v>
      </c>
      <c r="F11" s="80">
        <v>110.2</v>
      </c>
      <c r="G11" s="80">
        <v>117.6</v>
      </c>
      <c r="H11" s="80">
        <v>122.8</v>
      </c>
    </row>
    <row r="12" spans="2:9" ht="20" customHeight="1" x14ac:dyDescent="0.25">
      <c r="B12" s="107" t="s">
        <v>157</v>
      </c>
      <c r="C12" s="90"/>
      <c r="D12" s="27"/>
      <c r="E12" s="27"/>
      <c r="F12" s="27"/>
      <c r="G12" s="27"/>
      <c r="H12" s="27"/>
    </row>
    <row r="13" spans="2:9" ht="15" customHeight="1" x14ac:dyDescent="0.2">
      <c r="B13" s="83">
        <v>2016</v>
      </c>
      <c r="C13" s="80">
        <v>0.7</v>
      </c>
      <c r="D13" s="80">
        <v>1</v>
      </c>
      <c r="E13" s="80">
        <v>0.6</v>
      </c>
      <c r="F13" s="80">
        <v>0.2</v>
      </c>
      <c r="G13" s="80">
        <v>-2.8</v>
      </c>
      <c r="H13" s="80">
        <v>5.6</v>
      </c>
    </row>
    <row r="14" spans="2:9" ht="15" customHeight="1" x14ac:dyDescent="0.2">
      <c r="B14" s="83">
        <v>2017</v>
      </c>
      <c r="C14" s="80">
        <v>1.2</v>
      </c>
      <c r="D14" s="80">
        <v>3.1</v>
      </c>
      <c r="E14" s="80">
        <v>0.6</v>
      </c>
      <c r="F14" s="80">
        <v>0.7</v>
      </c>
      <c r="G14" s="80">
        <v>2.5</v>
      </c>
      <c r="H14" s="80">
        <v>0.8</v>
      </c>
    </row>
    <row r="15" spans="2:9" ht="15" customHeight="1" x14ac:dyDescent="0.2">
      <c r="B15" s="83">
        <v>2018</v>
      </c>
      <c r="C15" s="80">
        <v>2.8</v>
      </c>
      <c r="D15" s="80">
        <v>1.8</v>
      </c>
      <c r="E15" s="80">
        <v>1.2</v>
      </c>
      <c r="F15" s="80">
        <v>1.7</v>
      </c>
      <c r="G15" s="80">
        <v>0.2</v>
      </c>
      <c r="H15" s="80">
        <v>4</v>
      </c>
    </row>
    <row r="16" spans="2:9" ht="15" customHeight="1" x14ac:dyDescent="0.2">
      <c r="B16" s="83">
        <v>2019</v>
      </c>
      <c r="C16" s="80">
        <v>2.8</v>
      </c>
      <c r="D16" s="80">
        <v>2.6</v>
      </c>
      <c r="E16" s="80">
        <v>0.1</v>
      </c>
      <c r="F16" s="80">
        <v>2.7</v>
      </c>
      <c r="G16" s="80">
        <v>0.9</v>
      </c>
      <c r="H16" s="80">
        <v>0.5</v>
      </c>
    </row>
    <row r="17" spans="2:8" ht="20" customHeight="1" x14ac:dyDescent="0.25">
      <c r="B17" s="107" t="s">
        <v>158</v>
      </c>
      <c r="C17" s="90"/>
      <c r="D17" s="27"/>
      <c r="E17" s="27"/>
      <c r="F17" s="27"/>
      <c r="G17" s="27"/>
      <c r="H17" s="27"/>
    </row>
    <row r="18" spans="2:8" ht="15" customHeight="1" x14ac:dyDescent="0.2">
      <c r="B18" s="83" t="s">
        <v>75</v>
      </c>
      <c r="C18" s="80">
        <v>121.4</v>
      </c>
      <c r="D18" s="80" t="s">
        <v>197</v>
      </c>
      <c r="E18" s="80">
        <v>110.2</v>
      </c>
      <c r="F18" s="80">
        <v>104.7</v>
      </c>
      <c r="G18" s="80">
        <v>115.5</v>
      </c>
      <c r="H18" s="80">
        <v>118.3</v>
      </c>
    </row>
    <row r="19" spans="2:8" ht="15" customHeight="1" x14ac:dyDescent="0.2">
      <c r="B19" s="83" t="s">
        <v>77</v>
      </c>
      <c r="C19" s="80">
        <v>122.9</v>
      </c>
      <c r="D19" s="80" t="s">
        <v>198</v>
      </c>
      <c r="E19" s="80">
        <v>110.6</v>
      </c>
      <c r="F19" s="80">
        <v>105</v>
      </c>
      <c r="G19" s="80">
        <v>115.6</v>
      </c>
      <c r="H19" s="80">
        <v>117.1</v>
      </c>
    </row>
    <row r="20" spans="2:8" ht="15" customHeight="1" x14ac:dyDescent="0.2">
      <c r="B20" s="83" t="s">
        <v>78</v>
      </c>
      <c r="C20" s="80">
        <v>122.9</v>
      </c>
      <c r="D20" s="80" t="s">
        <v>199</v>
      </c>
      <c r="E20" s="80">
        <v>110.7</v>
      </c>
      <c r="F20" s="80">
        <v>105.3</v>
      </c>
      <c r="G20" s="80">
        <v>115.6</v>
      </c>
      <c r="H20" s="80">
        <v>116.6</v>
      </c>
    </row>
    <row r="21" spans="2:8" ht="15" customHeight="1" x14ac:dyDescent="0.2">
      <c r="B21" s="83" t="s">
        <v>79</v>
      </c>
      <c r="C21" s="80">
        <v>122.9</v>
      </c>
      <c r="D21" s="80" t="s">
        <v>200</v>
      </c>
      <c r="E21" s="80">
        <v>111.2</v>
      </c>
      <c r="F21" s="80">
        <v>105.5</v>
      </c>
      <c r="G21" s="80">
        <v>117.3</v>
      </c>
      <c r="H21" s="80">
        <v>114.4</v>
      </c>
    </row>
    <row r="22" spans="2:8" ht="15" customHeight="1" x14ac:dyDescent="0.2">
      <c r="B22" s="83" t="s">
        <v>80</v>
      </c>
      <c r="C22" s="80">
        <v>122.9</v>
      </c>
      <c r="D22" s="80" t="s">
        <v>201</v>
      </c>
      <c r="E22" s="80">
        <v>110.8</v>
      </c>
      <c r="F22" s="80">
        <v>106</v>
      </c>
      <c r="G22" s="80">
        <v>116.8</v>
      </c>
      <c r="H22" s="80">
        <v>121.8</v>
      </c>
    </row>
    <row r="23" spans="2:8" ht="15" customHeight="1" x14ac:dyDescent="0.2">
      <c r="B23" s="83" t="s">
        <v>81</v>
      </c>
      <c r="C23" s="80">
        <v>126.4</v>
      </c>
      <c r="D23" s="80" t="s">
        <v>202</v>
      </c>
      <c r="E23" s="80">
        <v>112.6</v>
      </c>
      <c r="F23" s="80">
        <v>106.2</v>
      </c>
      <c r="G23" s="80">
        <v>116.6</v>
      </c>
      <c r="H23" s="80">
        <v>121.1</v>
      </c>
    </row>
    <row r="24" spans="2:8" ht="15" customHeight="1" x14ac:dyDescent="0.2">
      <c r="B24" s="83" t="s">
        <v>78</v>
      </c>
      <c r="C24" s="80">
        <v>126.4</v>
      </c>
      <c r="D24" s="80" t="s">
        <v>203</v>
      </c>
      <c r="E24" s="80">
        <v>109.3</v>
      </c>
      <c r="F24" s="80">
        <v>106.6</v>
      </c>
      <c r="G24" s="80">
        <v>116</v>
      </c>
      <c r="H24" s="80">
        <v>122.6</v>
      </c>
    </row>
    <row r="25" spans="2:8" ht="15" customHeight="1" x14ac:dyDescent="0.2">
      <c r="B25" s="83" t="s">
        <v>79</v>
      </c>
      <c r="C25" s="80">
        <v>126.4</v>
      </c>
      <c r="D25" s="80" t="s">
        <v>204</v>
      </c>
      <c r="E25" s="80">
        <v>112.5</v>
      </c>
      <c r="F25" s="80">
        <v>108</v>
      </c>
      <c r="G25" s="80">
        <v>116.2</v>
      </c>
      <c r="H25" s="80">
        <v>123.2</v>
      </c>
    </row>
    <row r="26" spans="2:8" ht="15" customHeight="1" x14ac:dyDescent="0.2">
      <c r="B26" s="83" t="s">
        <v>80</v>
      </c>
      <c r="C26" s="80">
        <v>126.4</v>
      </c>
      <c r="D26" s="80" t="s">
        <v>205</v>
      </c>
      <c r="E26" s="80">
        <v>114</v>
      </c>
      <c r="F26" s="80">
        <v>108.6</v>
      </c>
      <c r="G26" s="80">
        <v>117</v>
      </c>
      <c r="H26" s="80">
        <v>122.1</v>
      </c>
    </row>
    <row r="27" spans="2:8" ht="15" customHeight="1" x14ac:dyDescent="0.2">
      <c r="B27" s="83" t="s">
        <v>82</v>
      </c>
      <c r="C27" s="80">
        <v>130</v>
      </c>
      <c r="D27" s="80" t="s">
        <v>206</v>
      </c>
      <c r="E27" s="80">
        <v>112.3</v>
      </c>
      <c r="F27" s="80">
        <v>109.2</v>
      </c>
      <c r="G27" s="80">
        <v>118.5</v>
      </c>
      <c r="H27" s="80">
        <v>124</v>
      </c>
    </row>
    <row r="28" spans="2:8" ht="15" customHeight="1" x14ac:dyDescent="0.2">
      <c r="B28" s="83" t="s">
        <v>78</v>
      </c>
      <c r="C28" s="80">
        <v>130</v>
      </c>
      <c r="D28" s="80" t="s">
        <v>206</v>
      </c>
      <c r="E28" s="80">
        <v>111.1</v>
      </c>
      <c r="F28" s="80">
        <v>110.1</v>
      </c>
      <c r="G28" s="80">
        <v>116.9</v>
      </c>
      <c r="H28" s="80">
        <v>122.4</v>
      </c>
    </row>
    <row r="29" spans="2:8" ht="15" customHeight="1" x14ac:dyDescent="0.2">
      <c r="B29" s="83" t="s">
        <v>79</v>
      </c>
      <c r="C29" s="80">
        <v>130</v>
      </c>
      <c r="D29" s="80" t="s">
        <v>207</v>
      </c>
      <c r="E29" s="80">
        <v>112.3</v>
      </c>
      <c r="F29" s="80">
        <v>110.7</v>
      </c>
      <c r="G29" s="80">
        <v>117.5</v>
      </c>
      <c r="H29" s="80">
        <v>124</v>
      </c>
    </row>
    <row r="30" spans="2:8" ht="15" customHeight="1" x14ac:dyDescent="0.2">
      <c r="B30" s="83" t="s">
        <v>80</v>
      </c>
      <c r="C30" s="80">
        <v>130</v>
      </c>
      <c r="D30" s="80" t="s">
        <v>208</v>
      </c>
      <c r="E30" s="80" t="s">
        <v>209</v>
      </c>
      <c r="F30" s="80">
        <v>110.7</v>
      </c>
      <c r="G30" s="80">
        <v>117.7</v>
      </c>
      <c r="H30" s="80">
        <v>121</v>
      </c>
    </row>
    <row r="31" spans="2:8" ht="15" customHeight="1" x14ac:dyDescent="0.2">
      <c r="B31" s="83" t="s">
        <v>83</v>
      </c>
      <c r="C31" s="80">
        <v>133.1</v>
      </c>
      <c r="D31" s="80" t="s">
        <v>210</v>
      </c>
      <c r="E31" s="80">
        <v>113.7</v>
      </c>
      <c r="F31" s="80">
        <v>111.1</v>
      </c>
      <c r="G31" s="80">
        <v>118.9</v>
      </c>
      <c r="H31" s="80">
        <v>122.3</v>
      </c>
    </row>
    <row r="32" spans="2:8" ht="15" customHeight="1" x14ac:dyDescent="0.2">
      <c r="B32" s="83" t="s">
        <v>78</v>
      </c>
      <c r="C32" s="80" t="s">
        <v>211</v>
      </c>
      <c r="D32" s="80" t="s">
        <v>212</v>
      </c>
      <c r="E32" s="80" t="s">
        <v>213</v>
      </c>
      <c r="F32" s="80" t="s">
        <v>214</v>
      </c>
      <c r="G32" s="80" t="s">
        <v>215</v>
      </c>
      <c r="H32" s="80" t="s">
        <v>216</v>
      </c>
    </row>
    <row r="33" spans="2:8" ht="15" customHeight="1" x14ac:dyDescent="0.2">
      <c r="B33" s="83" t="s">
        <v>79</v>
      </c>
      <c r="C33" s="80" t="s">
        <v>211</v>
      </c>
      <c r="D33" s="80" t="s">
        <v>217</v>
      </c>
      <c r="E33" s="80" t="s">
        <v>218</v>
      </c>
      <c r="F33" s="80" t="s">
        <v>219</v>
      </c>
      <c r="G33" s="80" t="s">
        <v>220</v>
      </c>
      <c r="H33" s="80" t="s">
        <v>221</v>
      </c>
    </row>
    <row r="34" spans="2:8" ht="20" customHeight="1" x14ac:dyDescent="0.25">
      <c r="B34" s="103" t="s">
        <v>178</v>
      </c>
      <c r="C34" s="90"/>
      <c r="D34" s="90"/>
      <c r="E34" s="90"/>
      <c r="F34" s="90"/>
      <c r="G34" s="90"/>
      <c r="H34" s="90"/>
    </row>
    <row r="35" spans="2:8" s="33" customFormat="1" ht="15" customHeight="1" x14ac:dyDescent="0.2">
      <c r="B35" s="83" t="s">
        <v>75</v>
      </c>
      <c r="C35" s="80" t="s">
        <v>76</v>
      </c>
      <c r="D35" s="80">
        <v>0.2</v>
      </c>
      <c r="E35" s="80" t="s">
        <v>76</v>
      </c>
      <c r="F35" s="80">
        <v>0.2</v>
      </c>
      <c r="G35" s="80">
        <v>0.9</v>
      </c>
      <c r="H35" s="80">
        <v>0.9</v>
      </c>
    </row>
    <row r="36" spans="2:8" s="33" customFormat="1" ht="15" customHeight="1" x14ac:dyDescent="0.2">
      <c r="B36" s="83" t="s">
        <v>77</v>
      </c>
      <c r="C36" s="80">
        <v>1.2</v>
      </c>
      <c r="D36" s="80">
        <v>1</v>
      </c>
      <c r="E36" s="80">
        <v>0.4</v>
      </c>
      <c r="F36" s="80">
        <v>0.3</v>
      </c>
      <c r="G36" s="80">
        <v>0.1</v>
      </c>
      <c r="H36" s="80">
        <v>-1</v>
      </c>
    </row>
    <row r="37" spans="2:8" s="33" customFormat="1" ht="15" customHeight="1" x14ac:dyDescent="0.2">
      <c r="B37" s="83" t="s">
        <v>78</v>
      </c>
      <c r="C37" s="80" t="s">
        <v>76</v>
      </c>
      <c r="D37" s="80">
        <v>1.1000000000000001</v>
      </c>
      <c r="E37" s="80">
        <v>0.1</v>
      </c>
      <c r="F37" s="80">
        <v>0.3</v>
      </c>
      <c r="G37" s="80" t="s">
        <v>76</v>
      </c>
      <c r="H37" s="80">
        <v>-0.4</v>
      </c>
    </row>
    <row r="38" spans="2:8" s="33" customFormat="1" ht="15" customHeight="1" x14ac:dyDescent="0.2">
      <c r="B38" s="83" t="s">
        <v>79</v>
      </c>
      <c r="C38" s="80" t="s">
        <v>76</v>
      </c>
      <c r="D38" s="80">
        <v>-0.1</v>
      </c>
      <c r="E38" s="80">
        <v>0.5</v>
      </c>
      <c r="F38" s="80">
        <v>0.2</v>
      </c>
      <c r="G38" s="80">
        <v>1.5</v>
      </c>
      <c r="H38" s="80">
        <v>-1.9</v>
      </c>
    </row>
    <row r="39" spans="2:8" s="33" customFormat="1" ht="15" customHeight="1" x14ac:dyDescent="0.2">
      <c r="B39" s="83" t="s">
        <v>80</v>
      </c>
      <c r="C39" s="80" t="s">
        <v>76</v>
      </c>
      <c r="D39" s="80">
        <v>0.8</v>
      </c>
      <c r="E39" s="80">
        <v>-0.4</v>
      </c>
      <c r="F39" s="80">
        <v>0.5</v>
      </c>
      <c r="G39" s="80">
        <v>-0.4</v>
      </c>
      <c r="H39" s="80">
        <v>6.5</v>
      </c>
    </row>
    <row r="40" spans="2:8" s="33" customFormat="1" ht="15" customHeight="1" x14ac:dyDescent="0.2">
      <c r="B40" s="83" t="s">
        <v>81</v>
      </c>
      <c r="C40" s="80">
        <v>2.8</v>
      </c>
      <c r="D40" s="80">
        <v>-0.1</v>
      </c>
      <c r="E40" s="80">
        <v>1.6</v>
      </c>
      <c r="F40" s="80">
        <v>0.2</v>
      </c>
      <c r="G40" s="80">
        <v>-0.2</v>
      </c>
      <c r="H40" s="80">
        <v>-0.6</v>
      </c>
    </row>
    <row r="41" spans="2:8" s="33" customFormat="1" ht="15" customHeight="1" x14ac:dyDescent="0.2">
      <c r="B41" s="83" t="s">
        <v>78</v>
      </c>
      <c r="C41" s="80" t="s">
        <v>76</v>
      </c>
      <c r="D41" s="80">
        <v>0.6</v>
      </c>
      <c r="E41" s="80">
        <v>-2.9</v>
      </c>
      <c r="F41" s="80">
        <v>0.4</v>
      </c>
      <c r="G41" s="80">
        <v>-0.5</v>
      </c>
      <c r="H41" s="80">
        <v>1.2</v>
      </c>
    </row>
    <row r="42" spans="2:8" s="33" customFormat="1" ht="15" customHeight="1" x14ac:dyDescent="0.2">
      <c r="B42" s="83" t="s">
        <v>79</v>
      </c>
      <c r="C42" s="80" t="s">
        <v>76</v>
      </c>
      <c r="D42" s="80">
        <v>0.9</v>
      </c>
      <c r="E42" s="80">
        <v>2.9</v>
      </c>
      <c r="F42" s="80">
        <v>1.3</v>
      </c>
      <c r="G42" s="80">
        <v>0.2</v>
      </c>
      <c r="H42" s="80">
        <v>0.5</v>
      </c>
    </row>
    <row r="43" spans="2:8" s="33" customFormat="1" ht="15" customHeight="1" x14ac:dyDescent="0.2">
      <c r="B43" s="83" t="s">
        <v>80</v>
      </c>
      <c r="C43" s="80" t="s">
        <v>76</v>
      </c>
      <c r="D43" s="80">
        <v>0.7</v>
      </c>
      <c r="E43" s="80">
        <v>1.3</v>
      </c>
      <c r="F43" s="80">
        <v>0.6</v>
      </c>
      <c r="G43" s="80">
        <v>0.7</v>
      </c>
      <c r="H43" s="80">
        <v>-0.9</v>
      </c>
    </row>
    <row r="44" spans="2:8" s="33" customFormat="1" ht="15" customHeight="1" x14ac:dyDescent="0.2">
      <c r="B44" s="83" t="s">
        <v>82</v>
      </c>
      <c r="C44" s="80">
        <v>2.8</v>
      </c>
      <c r="D44" s="80">
        <v>1</v>
      </c>
      <c r="E44" s="80">
        <v>-1.5</v>
      </c>
      <c r="F44" s="80">
        <v>0.6</v>
      </c>
      <c r="G44" s="80">
        <v>1.3</v>
      </c>
      <c r="H44" s="80">
        <v>1.6</v>
      </c>
    </row>
    <row r="45" spans="2:8" s="33" customFormat="1" ht="15" customHeight="1" x14ac:dyDescent="0.2">
      <c r="B45" s="83" t="s">
        <v>78</v>
      </c>
      <c r="C45" s="80" t="s">
        <v>76</v>
      </c>
      <c r="D45" s="80" t="s">
        <v>76</v>
      </c>
      <c r="E45" s="80">
        <v>-1.1000000000000001</v>
      </c>
      <c r="F45" s="80">
        <v>0.8</v>
      </c>
      <c r="G45" s="80">
        <v>-1.4</v>
      </c>
      <c r="H45" s="80">
        <v>-1.3</v>
      </c>
    </row>
    <row r="46" spans="2:8" s="33" customFormat="1" ht="15" customHeight="1" x14ac:dyDescent="0.2">
      <c r="B46" s="83" t="s">
        <v>79</v>
      </c>
      <c r="C46" s="80" t="s">
        <v>76</v>
      </c>
      <c r="D46" s="80">
        <v>1.1000000000000001</v>
      </c>
      <c r="E46" s="80">
        <v>1.1000000000000001</v>
      </c>
      <c r="F46" s="80">
        <v>0.5</v>
      </c>
      <c r="G46" s="80">
        <v>0.5</v>
      </c>
      <c r="H46" s="80">
        <v>1.3</v>
      </c>
    </row>
    <row r="47" spans="2:8" s="33" customFormat="1" ht="15" customHeight="1" x14ac:dyDescent="0.2">
      <c r="B47" s="83" t="s">
        <v>80</v>
      </c>
      <c r="C47" s="80" t="s">
        <v>76</v>
      </c>
      <c r="D47" s="80">
        <v>-0.6</v>
      </c>
      <c r="E47" s="80">
        <v>0.5</v>
      </c>
      <c r="F47" s="80" t="s">
        <v>76</v>
      </c>
      <c r="G47" s="80">
        <v>0.2</v>
      </c>
      <c r="H47" s="80">
        <v>-2.4</v>
      </c>
    </row>
    <row r="48" spans="2:8" s="33" customFormat="1" ht="15" customHeight="1" x14ac:dyDescent="0.2">
      <c r="B48" s="83" t="s">
        <v>83</v>
      </c>
      <c r="C48" s="80">
        <v>2.4</v>
      </c>
      <c r="D48" s="80">
        <v>0.2</v>
      </c>
      <c r="E48" s="80">
        <v>0.7</v>
      </c>
      <c r="F48" s="80">
        <v>0.4</v>
      </c>
      <c r="G48" s="80">
        <v>1</v>
      </c>
      <c r="H48" s="80">
        <v>1.1000000000000001</v>
      </c>
    </row>
    <row r="49" spans="2:8" s="33" customFormat="1" ht="15" customHeight="1" x14ac:dyDescent="0.2">
      <c r="B49" s="83" t="s">
        <v>78</v>
      </c>
      <c r="C49" s="80" t="s">
        <v>76</v>
      </c>
      <c r="D49" s="80">
        <v>-1.1000000000000001</v>
      </c>
      <c r="E49" s="80">
        <v>1</v>
      </c>
      <c r="F49" s="80">
        <v>-0.1</v>
      </c>
      <c r="G49" s="80">
        <v>0.8</v>
      </c>
      <c r="H49" s="80">
        <v>0.7</v>
      </c>
    </row>
    <row r="50" spans="2:8" s="33" customFormat="1" ht="15" customHeight="1" x14ac:dyDescent="0.2">
      <c r="B50" s="83" t="s">
        <v>79</v>
      </c>
      <c r="C50" s="80" t="s">
        <v>76</v>
      </c>
      <c r="D50" s="80">
        <v>-1.3</v>
      </c>
      <c r="E50" s="80">
        <v>0.2</v>
      </c>
      <c r="F50" s="80">
        <v>0.1</v>
      </c>
      <c r="G50" s="80">
        <v>0.5</v>
      </c>
      <c r="H50" s="80">
        <v>-2.5</v>
      </c>
    </row>
    <row r="51" spans="2:8" ht="20" customHeight="1" x14ac:dyDescent="0.25">
      <c r="B51" s="69" t="s">
        <v>179</v>
      </c>
      <c r="C51" s="69"/>
      <c r="D51" s="69"/>
      <c r="E51" s="69"/>
      <c r="F51" s="27"/>
      <c r="G51" s="27"/>
      <c r="H51" s="27"/>
    </row>
    <row r="52" spans="2:8" ht="15" customHeight="1" x14ac:dyDescent="0.2">
      <c r="B52" s="83" t="s">
        <v>75</v>
      </c>
      <c r="C52" s="80">
        <v>0.7</v>
      </c>
      <c r="D52" s="80">
        <v>2.2999999999999998</v>
      </c>
      <c r="E52" s="80">
        <v>0.5</v>
      </c>
      <c r="F52" s="80" t="s">
        <v>76</v>
      </c>
      <c r="G52" s="80">
        <v>-1.8</v>
      </c>
      <c r="H52" s="80">
        <v>3</v>
      </c>
    </row>
    <row r="53" spans="2:8" ht="15" customHeight="1" x14ac:dyDescent="0.2">
      <c r="B53" s="83" t="s">
        <v>77</v>
      </c>
      <c r="C53" s="80">
        <v>1.2</v>
      </c>
      <c r="D53" s="80">
        <v>3.6</v>
      </c>
      <c r="E53" s="80">
        <v>0.7</v>
      </c>
      <c r="F53" s="80" t="s">
        <v>76</v>
      </c>
      <c r="G53" s="80">
        <v>3.1</v>
      </c>
      <c r="H53" s="80">
        <v>1.7</v>
      </c>
    </row>
    <row r="54" spans="2:8" ht="15" customHeight="1" x14ac:dyDescent="0.2">
      <c r="B54" s="83" t="s">
        <v>78</v>
      </c>
      <c r="C54" s="80">
        <v>1.2</v>
      </c>
      <c r="D54" s="80">
        <v>3.4</v>
      </c>
      <c r="E54" s="80">
        <v>0.5</v>
      </c>
      <c r="F54" s="80">
        <v>0.3</v>
      </c>
      <c r="G54" s="80">
        <v>3.2</v>
      </c>
      <c r="H54" s="80">
        <v>0.9</v>
      </c>
    </row>
    <row r="55" spans="2:8" ht="15" customHeight="1" x14ac:dyDescent="0.2">
      <c r="B55" s="83" t="s">
        <v>79</v>
      </c>
      <c r="C55" s="80">
        <v>1.2</v>
      </c>
      <c r="D55" s="80">
        <v>2.2000000000000002</v>
      </c>
      <c r="E55" s="80">
        <v>0.9</v>
      </c>
      <c r="F55" s="80">
        <v>1</v>
      </c>
      <c r="G55" s="80">
        <v>2.4</v>
      </c>
      <c r="H55" s="80">
        <v>-2.5</v>
      </c>
    </row>
    <row r="56" spans="2:8" ht="15" customHeight="1" x14ac:dyDescent="0.2">
      <c r="B56" s="83" t="s">
        <v>80</v>
      </c>
      <c r="C56" s="80">
        <v>1.2</v>
      </c>
      <c r="D56" s="80">
        <v>2.9</v>
      </c>
      <c r="E56" s="80">
        <v>0.5</v>
      </c>
      <c r="F56" s="80">
        <v>1.2</v>
      </c>
      <c r="G56" s="80">
        <v>1.1000000000000001</v>
      </c>
      <c r="H56" s="80">
        <v>3</v>
      </c>
    </row>
    <row r="57" spans="2:8" ht="15" customHeight="1" x14ac:dyDescent="0.2">
      <c r="B57" s="83" t="s">
        <v>81</v>
      </c>
      <c r="C57" s="80">
        <v>2.8</v>
      </c>
      <c r="D57" s="80">
        <v>1.8</v>
      </c>
      <c r="E57" s="80">
        <v>1.8</v>
      </c>
      <c r="F57" s="80">
        <v>1.1000000000000001</v>
      </c>
      <c r="G57" s="80">
        <v>0.9</v>
      </c>
      <c r="H57" s="80">
        <v>3.4</v>
      </c>
    </row>
    <row r="58" spans="2:8" ht="15" customHeight="1" x14ac:dyDescent="0.2">
      <c r="B58" s="83" t="s">
        <v>78</v>
      </c>
      <c r="C58" s="80">
        <v>2.8</v>
      </c>
      <c r="D58" s="80">
        <v>1.3</v>
      </c>
      <c r="E58" s="80">
        <v>-1.3</v>
      </c>
      <c r="F58" s="80">
        <v>1.2</v>
      </c>
      <c r="G58" s="80">
        <v>0.3</v>
      </c>
      <c r="H58" s="80">
        <v>5.0999999999999996</v>
      </c>
    </row>
    <row r="59" spans="2:8" ht="15" customHeight="1" x14ac:dyDescent="0.2">
      <c r="B59" s="83" t="s">
        <v>79</v>
      </c>
      <c r="C59" s="80">
        <v>2.8</v>
      </c>
      <c r="D59" s="80">
        <v>2.2999999999999998</v>
      </c>
      <c r="E59" s="80">
        <v>1.2</v>
      </c>
      <c r="F59" s="80">
        <v>2.4</v>
      </c>
      <c r="G59" s="80">
        <v>-0.9</v>
      </c>
      <c r="H59" s="80">
        <v>7.7</v>
      </c>
    </row>
    <row r="60" spans="2:8" ht="15" customHeight="1" x14ac:dyDescent="0.2">
      <c r="B60" s="83" t="s">
        <v>80</v>
      </c>
      <c r="C60" s="80">
        <v>2.8</v>
      </c>
      <c r="D60" s="80">
        <v>2.2000000000000002</v>
      </c>
      <c r="E60" s="80">
        <v>2.9</v>
      </c>
      <c r="F60" s="80">
        <v>2.5</v>
      </c>
      <c r="G60" s="80">
        <v>0.2</v>
      </c>
      <c r="H60" s="80">
        <v>0.2</v>
      </c>
    </row>
    <row r="61" spans="2:8" ht="15" customHeight="1" x14ac:dyDescent="0.2">
      <c r="B61" s="83" t="s">
        <v>82</v>
      </c>
      <c r="C61" s="80">
        <v>2.8</v>
      </c>
      <c r="D61" s="80">
        <v>3.3</v>
      </c>
      <c r="E61" s="80">
        <v>-0.3</v>
      </c>
      <c r="F61" s="80">
        <v>2.8</v>
      </c>
      <c r="G61" s="80">
        <v>1.6</v>
      </c>
      <c r="H61" s="80">
        <v>2.4</v>
      </c>
    </row>
    <row r="62" spans="2:8" ht="15" customHeight="1" x14ac:dyDescent="0.2">
      <c r="B62" s="83" t="s">
        <v>78</v>
      </c>
      <c r="C62" s="80">
        <v>2.8</v>
      </c>
      <c r="D62" s="80">
        <v>2.6</v>
      </c>
      <c r="E62" s="80">
        <v>1.6</v>
      </c>
      <c r="F62" s="80">
        <v>3.3</v>
      </c>
      <c r="G62" s="80">
        <v>0.8</v>
      </c>
      <c r="H62" s="80">
        <v>-0.2</v>
      </c>
    </row>
    <row r="63" spans="2:8" ht="15" customHeight="1" x14ac:dyDescent="0.2">
      <c r="B63" s="83" t="s">
        <v>79</v>
      </c>
      <c r="C63" s="80">
        <v>2.8</v>
      </c>
      <c r="D63" s="80">
        <v>2.9</v>
      </c>
      <c r="E63" s="80">
        <v>-0.2</v>
      </c>
      <c r="F63" s="80">
        <v>2.5</v>
      </c>
      <c r="G63" s="80">
        <v>1.1000000000000001</v>
      </c>
      <c r="H63" s="80">
        <v>0.6</v>
      </c>
    </row>
    <row r="64" spans="2:8" ht="15" customHeight="1" x14ac:dyDescent="0.2">
      <c r="B64" s="83" t="s">
        <v>80</v>
      </c>
      <c r="C64" s="80">
        <v>2.8</v>
      </c>
      <c r="D64" s="80">
        <v>1.5</v>
      </c>
      <c r="E64" s="80">
        <v>-1</v>
      </c>
      <c r="F64" s="80">
        <v>1.9</v>
      </c>
      <c r="G64" s="80">
        <v>0.6</v>
      </c>
      <c r="H64" s="80">
        <v>-0.9</v>
      </c>
    </row>
    <row r="65" spans="2:8" ht="15" customHeight="1" x14ac:dyDescent="0.2">
      <c r="B65" s="83" t="s">
        <v>83</v>
      </c>
      <c r="C65" s="80">
        <v>2.4</v>
      </c>
      <c r="D65" s="80">
        <v>0.7</v>
      </c>
      <c r="E65" s="80">
        <v>1.2</v>
      </c>
      <c r="F65" s="80">
        <v>1.7</v>
      </c>
      <c r="G65" s="80">
        <v>0.3</v>
      </c>
      <c r="H65" s="80">
        <v>-1.4</v>
      </c>
    </row>
    <row r="66" spans="2:8" ht="15" customHeight="1" x14ac:dyDescent="0.2">
      <c r="B66" s="83" t="s">
        <v>78</v>
      </c>
      <c r="C66" s="80">
        <v>2.4</v>
      </c>
      <c r="D66" s="80">
        <v>-0.4</v>
      </c>
      <c r="E66" s="80">
        <v>3.3</v>
      </c>
      <c r="F66" s="80">
        <v>0.8</v>
      </c>
      <c r="G66" s="80">
        <v>2.5</v>
      </c>
      <c r="H66" s="80">
        <v>0.7</v>
      </c>
    </row>
    <row r="67" spans="2:8" ht="15" customHeight="1" x14ac:dyDescent="0.2">
      <c r="B67" s="83" t="s">
        <v>79</v>
      </c>
      <c r="C67" s="80">
        <v>2.4</v>
      </c>
      <c r="D67" s="80">
        <v>-2.9</v>
      </c>
      <c r="E67" s="80">
        <v>2.4</v>
      </c>
      <c r="F67" s="80">
        <v>0.4</v>
      </c>
      <c r="G67" s="80">
        <v>2.5</v>
      </c>
      <c r="H67" s="80">
        <v>-3.1</v>
      </c>
    </row>
    <row r="68" spans="2:8" ht="15" customHeight="1" thickBot="1" x14ac:dyDescent="0.25">
      <c r="B68" s="84"/>
      <c r="C68" s="81"/>
      <c r="D68" s="81"/>
      <c r="E68" s="81"/>
      <c r="F68" s="81"/>
      <c r="G68" s="81"/>
      <c r="H68" s="81"/>
    </row>
    <row r="69" spans="2:8" ht="15" customHeight="1" x14ac:dyDescent="0.2">
      <c r="B69" s="58" t="s">
        <v>180</v>
      </c>
      <c r="F69" s="97" t="s">
        <v>181</v>
      </c>
      <c r="G69" s="90"/>
      <c r="H69" s="90"/>
    </row>
    <row r="70" spans="2:8" ht="15" customHeight="1" x14ac:dyDescent="0.2">
      <c r="B70" s="95" t="s">
        <v>222</v>
      </c>
      <c r="C70" s="90"/>
      <c r="D70" s="90"/>
      <c r="E70" s="90"/>
      <c r="F70" s="30"/>
    </row>
    <row r="71" spans="2:8" ht="15" customHeight="1" x14ac:dyDescent="0.2">
      <c r="B71" s="65"/>
    </row>
    <row r="72" spans="2:8" ht="15" customHeight="1" x14ac:dyDescent="0.2">
      <c r="B72" s="95" t="s">
        <v>184</v>
      </c>
      <c r="C72" s="90"/>
      <c r="D72" s="90"/>
    </row>
    <row r="73" spans="2:8" x14ac:dyDescent="0.2">
      <c r="B73" s="65"/>
    </row>
    <row r="74" spans="2:8" x14ac:dyDescent="0.2">
      <c r="B74" s="65"/>
      <c r="E74" s="30"/>
    </row>
    <row r="75" spans="2:8" x14ac:dyDescent="0.2">
      <c r="B75" s="95"/>
      <c r="C75" s="90"/>
      <c r="D75" s="90"/>
      <c r="E75" s="30"/>
    </row>
    <row r="76" spans="2:8" x14ac:dyDescent="0.2">
      <c r="B76" s="65"/>
    </row>
    <row r="77" spans="2:8" x14ac:dyDescent="0.2">
      <c r="B77" s="65"/>
    </row>
  </sheetData>
  <mergeCells count="10">
    <mergeCell ref="B3:H3"/>
    <mergeCell ref="F69:H69"/>
    <mergeCell ref="B12:C12"/>
    <mergeCell ref="B17:C17"/>
    <mergeCell ref="B34:H34"/>
    <mergeCell ref="B75:D75"/>
    <mergeCell ref="B70:E70"/>
    <mergeCell ref="B72:D72"/>
    <mergeCell ref="D4:H4"/>
    <mergeCell ref="C5:H5"/>
  </mergeCells>
  <hyperlinks>
    <hyperlink ref="B1" location="Contents!B11" display="Back to contents" xr:uid="{00000000-0004-0000-0800-000000000000}"/>
  </hyperlinks>
  <pageMargins left="0.74803149606299213" right="0.74803149606299213" top="0.98425196850393704" bottom="0.98425196850393704" header="0.51181102362204722" footer="0.51181102362204722"/>
  <pageSetup paperSize="9" scale="5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B1:I74"/>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customWidth="1"/>
    <col min="3" max="8" width="12.6328125" style="14" customWidth="1"/>
    <col min="9" max="9" width="9.08984375" style="65" customWidth="1"/>
    <col min="10" max="10" width="11.36328125" style="65" bestFit="1" customWidth="1"/>
    <col min="11" max="11" width="9.08984375" style="65" customWidth="1"/>
    <col min="12" max="16384" width="9.08984375" style="65"/>
  </cols>
  <sheetData>
    <row r="1" spans="2:9" ht="15" customHeight="1" x14ac:dyDescent="0.25">
      <c r="B1" s="60" t="s">
        <v>11</v>
      </c>
    </row>
    <row r="2" spans="2:9" ht="15" customHeight="1" x14ac:dyDescent="0.2"/>
    <row r="3" spans="2:9" ht="15" customHeight="1" x14ac:dyDescent="0.3">
      <c r="B3" s="89" t="s">
        <v>145</v>
      </c>
      <c r="C3" s="90"/>
      <c r="D3" s="90"/>
      <c r="E3" s="90"/>
      <c r="F3" s="90"/>
      <c r="G3" s="90"/>
      <c r="H3" s="90"/>
      <c r="I3" s="68"/>
    </row>
    <row r="4" spans="2:9" ht="15" customHeight="1" thickBot="1" x14ac:dyDescent="0.25">
      <c r="B4" s="65" t="s">
        <v>118</v>
      </c>
      <c r="C4" s="25"/>
      <c r="D4" s="104" t="s">
        <v>67</v>
      </c>
      <c r="E4" s="104"/>
      <c r="F4" s="104"/>
      <c r="G4" s="105"/>
      <c r="H4" s="105"/>
    </row>
    <row r="5" spans="2:9" ht="25.25" customHeight="1" x14ac:dyDescent="0.25">
      <c r="B5" s="64"/>
      <c r="C5" s="106" t="s">
        <v>107</v>
      </c>
      <c r="D5" s="106"/>
      <c r="E5" s="106"/>
      <c r="F5" s="106"/>
      <c r="G5" s="106"/>
      <c r="H5" s="106"/>
    </row>
    <row r="6" spans="2:9" ht="40.25" customHeight="1" x14ac:dyDescent="0.2">
      <c r="C6" s="54" t="s">
        <v>223</v>
      </c>
      <c r="D6" s="54" t="s">
        <v>224</v>
      </c>
      <c r="E6" s="54" t="s">
        <v>225</v>
      </c>
      <c r="F6" s="54" t="s">
        <v>226</v>
      </c>
      <c r="G6" s="54" t="s">
        <v>227</v>
      </c>
      <c r="H6" s="54" t="s">
        <v>228</v>
      </c>
    </row>
    <row r="7" spans="2:9" ht="20" customHeight="1" x14ac:dyDescent="0.25">
      <c r="B7" s="69" t="s">
        <v>152</v>
      </c>
      <c r="C7" s="66" t="s">
        <v>229</v>
      </c>
      <c r="D7" s="66" t="s">
        <v>230</v>
      </c>
      <c r="E7" s="66" t="s">
        <v>231</v>
      </c>
      <c r="F7" s="66" t="s">
        <v>232</v>
      </c>
      <c r="G7" s="66" t="s">
        <v>233</v>
      </c>
      <c r="H7" s="66" t="s">
        <v>234</v>
      </c>
    </row>
    <row r="8" spans="2:9" ht="15" customHeight="1" x14ac:dyDescent="0.2">
      <c r="B8" s="83">
        <v>2016</v>
      </c>
      <c r="C8" s="80">
        <v>130.19999999999999</v>
      </c>
      <c r="D8" s="80">
        <v>107.7</v>
      </c>
      <c r="E8" s="80">
        <v>114.4</v>
      </c>
      <c r="F8" s="80">
        <v>94.8</v>
      </c>
      <c r="G8" s="80">
        <v>105.1</v>
      </c>
      <c r="H8" s="80">
        <v>103.8</v>
      </c>
    </row>
    <row r="9" spans="2:9" ht="15" customHeight="1" x14ac:dyDescent="0.2">
      <c r="B9" s="83">
        <v>2017</v>
      </c>
      <c r="C9" s="80">
        <v>136.80000000000001</v>
      </c>
      <c r="D9" s="80">
        <v>107</v>
      </c>
      <c r="E9" s="80">
        <v>120.6</v>
      </c>
      <c r="F9" s="80">
        <v>101.1</v>
      </c>
      <c r="G9" s="80">
        <v>105.1</v>
      </c>
      <c r="H9" s="80">
        <v>104.1</v>
      </c>
    </row>
    <row r="10" spans="2:9" ht="15" customHeight="1" x14ac:dyDescent="0.2">
      <c r="B10" s="83">
        <v>2018</v>
      </c>
      <c r="C10" s="80">
        <v>144.4</v>
      </c>
      <c r="D10" s="80">
        <v>112.5</v>
      </c>
      <c r="E10" s="80">
        <v>122.6</v>
      </c>
      <c r="F10" s="80">
        <v>103.4</v>
      </c>
      <c r="G10" s="80">
        <v>106.1</v>
      </c>
      <c r="H10" s="80">
        <v>105</v>
      </c>
    </row>
    <row r="11" spans="2:9" ht="15" customHeight="1" x14ac:dyDescent="0.2">
      <c r="B11" s="83">
        <v>2019</v>
      </c>
      <c r="C11" s="80">
        <v>151.6</v>
      </c>
      <c r="D11" s="80">
        <v>115.1</v>
      </c>
      <c r="E11" s="80">
        <v>125.4</v>
      </c>
      <c r="F11" s="80">
        <v>108.2</v>
      </c>
      <c r="G11" s="80">
        <v>106.4</v>
      </c>
      <c r="H11" s="80">
        <v>105.7</v>
      </c>
    </row>
    <row r="12" spans="2:9" ht="20.149999999999999" customHeight="1" x14ac:dyDescent="0.25">
      <c r="B12" s="103" t="s">
        <v>157</v>
      </c>
      <c r="C12" s="90"/>
      <c r="D12" s="27"/>
      <c r="E12" s="27"/>
      <c r="F12" s="27"/>
      <c r="G12" s="27"/>
      <c r="H12" s="27"/>
    </row>
    <row r="13" spans="2:9" ht="15" customHeight="1" x14ac:dyDescent="0.2">
      <c r="B13" s="83">
        <v>2016</v>
      </c>
      <c r="C13" s="80">
        <v>2.8</v>
      </c>
      <c r="D13" s="80">
        <v>0.4</v>
      </c>
      <c r="E13" s="80">
        <v>2.6</v>
      </c>
      <c r="F13" s="80">
        <v>0.3</v>
      </c>
      <c r="G13" s="80">
        <v>-0.3</v>
      </c>
      <c r="H13" s="80">
        <v>2.2000000000000002</v>
      </c>
    </row>
    <row r="14" spans="2:9" ht="15" customHeight="1" x14ac:dyDescent="0.2">
      <c r="B14" s="83">
        <v>2017</v>
      </c>
      <c r="C14" s="80">
        <v>5.0999999999999996</v>
      </c>
      <c r="D14" s="80">
        <v>-0.6</v>
      </c>
      <c r="E14" s="80">
        <v>5.4</v>
      </c>
      <c r="F14" s="80">
        <v>6.6</v>
      </c>
      <c r="G14" s="80" t="s">
        <v>76</v>
      </c>
      <c r="H14" s="80">
        <v>0.3</v>
      </c>
    </row>
    <row r="15" spans="2:9" ht="15" customHeight="1" x14ac:dyDescent="0.2">
      <c r="B15" s="83">
        <v>2018</v>
      </c>
      <c r="C15" s="80">
        <v>5.6</v>
      </c>
      <c r="D15" s="80">
        <v>5.0999999999999996</v>
      </c>
      <c r="E15" s="80">
        <v>1.7</v>
      </c>
      <c r="F15" s="80">
        <v>2.2999999999999998</v>
      </c>
      <c r="G15" s="80">
        <v>1</v>
      </c>
      <c r="H15" s="80">
        <v>0.9</v>
      </c>
    </row>
    <row r="16" spans="2:9" ht="15" customHeight="1" x14ac:dyDescent="0.2">
      <c r="B16" s="83">
        <v>2019</v>
      </c>
      <c r="C16" s="80">
        <v>5</v>
      </c>
      <c r="D16" s="80">
        <v>2.2999999999999998</v>
      </c>
      <c r="E16" s="80">
        <v>2.2999999999999998</v>
      </c>
      <c r="F16" s="80">
        <v>4.5999999999999996</v>
      </c>
      <c r="G16" s="80">
        <v>0.3</v>
      </c>
      <c r="H16" s="80">
        <v>0.7</v>
      </c>
    </row>
    <row r="17" spans="2:8" ht="20.149999999999999" customHeight="1" x14ac:dyDescent="0.25">
      <c r="B17" s="103" t="s">
        <v>158</v>
      </c>
      <c r="C17" s="90"/>
      <c r="D17" s="27"/>
      <c r="E17" s="27"/>
      <c r="F17" s="27"/>
      <c r="G17" s="27"/>
      <c r="H17" s="27"/>
    </row>
    <row r="18" spans="2:8" ht="15" customHeight="1" x14ac:dyDescent="0.2">
      <c r="B18" s="83" t="s">
        <v>75</v>
      </c>
      <c r="C18" s="80" t="s">
        <v>235</v>
      </c>
      <c r="D18" s="80">
        <v>107.8</v>
      </c>
      <c r="E18" s="80">
        <v>117.6</v>
      </c>
      <c r="F18" s="80">
        <v>96.3</v>
      </c>
      <c r="G18" s="80">
        <v>105.1</v>
      </c>
      <c r="H18" s="80">
        <v>103</v>
      </c>
    </row>
    <row r="19" spans="2:8" ht="15" customHeight="1" x14ac:dyDescent="0.2">
      <c r="B19" s="83" t="s">
        <v>77</v>
      </c>
      <c r="C19" s="80" t="s">
        <v>236</v>
      </c>
      <c r="D19" s="80">
        <v>107</v>
      </c>
      <c r="E19" s="80">
        <v>119.2</v>
      </c>
      <c r="F19" s="80">
        <v>98.5</v>
      </c>
      <c r="G19" s="80">
        <v>105.1</v>
      </c>
      <c r="H19" s="80">
        <v>104.5</v>
      </c>
    </row>
    <row r="20" spans="2:8" ht="15" customHeight="1" x14ac:dyDescent="0.2">
      <c r="B20" s="83" t="s">
        <v>78</v>
      </c>
      <c r="C20" s="80" t="s">
        <v>237</v>
      </c>
      <c r="D20" s="80">
        <v>106.4</v>
      </c>
      <c r="E20" s="80">
        <v>120</v>
      </c>
      <c r="F20" s="80">
        <v>100.9</v>
      </c>
      <c r="G20" s="80">
        <v>105.1</v>
      </c>
      <c r="H20" s="80">
        <v>103.8</v>
      </c>
    </row>
    <row r="21" spans="2:8" ht="15" customHeight="1" x14ac:dyDescent="0.2">
      <c r="B21" s="83" t="s">
        <v>79</v>
      </c>
      <c r="C21" s="80" t="s">
        <v>238</v>
      </c>
      <c r="D21" s="80">
        <v>106.8</v>
      </c>
      <c r="E21" s="80">
        <v>121.4</v>
      </c>
      <c r="F21" s="80">
        <v>102.5</v>
      </c>
      <c r="G21" s="80">
        <v>105.1</v>
      </c>
      <c r="H21" s="80">
        <v>104.1</v>
      </c>
    </row>
    <row r="22" spans="2:8" ht="15" customHeight="1" x14ac:dyDescent="0.2">
      <c r="B22" s="83" t="s">
        <v>80</v>
      </c>
      <c r="C22" s="80" t="s">
        <v>239</v>
      </c>
      <c r="D22" s="80">
        <v>107.8</v>
      </c>
      <c r="E22" s="80">
        <v>121.7</v>
      </c>
      <c r="F22" s="80">
        <v>102.5</v>
      </c>
      <c r="G22" s="80">
        <v>105.1</v>
      </c>
      <c r="H22" s="80">
        <v>104.2</v>
      </c>
    </row>
    <row r="23" spans="2:8" ht="15" customHeight="1" x14ac:dyDescent="0.2">
      <c r="B23" s="83" t="s">
        <v>81</v>
      </c>
      <c r="C23" s="80" t="s">
        <v>240</v>
      </c>
      <c r="D23" s="80">
        <v>110</v>
      </c>
      <c r="E23" s="80">
        <v>121.9</v>
      </c>
      <c r="F23" s="80">
        <v>102.6</v>
      </c>
      <c r="G23" s="80">
        <v>105.1</v>
      </c>
      <c r="H23" s="80">
        <v>105</v>
      </c>
    </row>
    <row r="24" spans="2:8" ht="15" customHeight="1" x14ac:dyDescent="0.2">
      <c r="B24" s="83" t="s">
        <v>78</v>
      </c>
      <c r="C24" s="80" t="s">
        <v>241</v>
      </c>
      <c r="D24" s="80">
        <v>112.1</v>
      </c>
      <c r="E24" s="80">
        <v>121.9</v>
      </c>
      <c r="F24" s="80">
        <v>101.6</v>
      </c>
      <c r="G24" s="80">
        <v>106.4</v>
      </c>
      <c r="H24" s="80">
        <v>104.9</v>
      </c>
    </row>
    <row r="25" spans="2:8" ht="15" customHeight="1" x14ac:dyDescent="0.2">
      <c r="B25" s="83" t="s">
        <v>79</v>
      </c>
      <c r="C25" s="80" t="s">
        <v>242</v>
      </c>
      <c r="D25" s="80">
        <v>113.2</v>
      </c>
      <c r="E25" s="80">
        <v>121.9</v>
      </c>
      <c r="F25" s="80">
        <v>102.9</v>
      </c>
      <c r="G25" s="80">
        <v>106.4</v>
      </c>
      <c r="H25" s="80">
        <v>105.1</v>
      </c>
    </row>
    <row r="26" spans="2:8" ht="15" customHeight="1" x14ac:dyDescent="0.2">
      <c r="B26" s="83" t="s">
        <v>80</v>
      </c>
      <c r="C26" s="80" t="s">
        <v>243</v>
      </c>
      <c r="D26" s="80">
        <v>114.8</v>
      </c>
      <c r="E26" s="80">
        <v>124.5</v>
      </c>
      <c r="F26" s="80">
        <v>106.4</v>
      </c>
      <c r="G26" s="80">
        <v>106.4</v>
      </c>
      <c r="H26" s="80">
        <v>105.1</v>
      </c>
    </row>
    <row r="27" spans="2:8" ht="15" customHeight="1" x14ac:dyDescent="0.2">
      <c r="B27" s="83" t="s">
        <v>82</v>
      </c>
      <c r="C27" s="80" t="s">
        <v>244</v>
      </c>
      <c r="D27" s="80">
        <v>114.5</v>
      </c>
      <c r="E27" s="80">
        <v>124.7</v>
      </c>
      <c r="F27" s="80">
        <v>108.9</v>
      </c>
      <c r="G27" s="80">
        <v>106.4</v>
      </c>
      <c r="H27" s="80">
        <v>105.6</v>
      </c>
    </row>
    <row r="28" spans="2:8" ht="15" customHeight="1" x14ac:dyDescent="0.2">
      <c r="B28" s="83" t="s">
        <v>78</v>
      </c>
      <c r="C28" s="80" t="s">
        <v>245</v>
      </c>
      <c r="D28" s="80">
        <v>114.3</v>
      </c>
      <c r="E28" s="80">
        <v>125.6</v>
      </c>
      <c r="F28" s="80">
        <v>106.8</v>
      </c>
      <c r="G28" s="80">
        <v>106.4</v>
      </c>
      <c r="H28" s="80">
        <v>105.8</v>
      </c>
    </row>
    <row r="29" spans="2:8" ht="15" customHeight="1" x14ac:dyDescent="0.2">
      <c r="B29" s="83" t="s">
        <v>79</v>
      </c>
      <c r="C29" s="80" t="s">
        <v>246</v>
      </c>
      <c r="D29" s="80">
        <v>115</v>
      </c>
      <c r="E29" s="80">
        <v>125.7</v>
      </c>
      <c r="F29" s="80">
        <v>109.4</v>
      </c>
      <c r="G29" s="80">
        <v>106.4</v>
      </c>
      <c r="H29" s="80">
        <v>105.5</v>
      </c>
    </row>
    <row r="30" spans="2:8" ht="15" customHeight="1" x14ac:dyDescent="0.2">
      <c r="B30" s="83" t="s">
        <v>80</v>
      </c>
      <c r="C30" s="80" t="s">
        <v>247</v>
      </c>
      <c r="D30" s="80">
        <v>116.4</v>
      </c>
      <c r="E30" s="80" t="s">
        <v>248</v>
      </c>
      <c r="F30" s="80">
        <v>107.6</v>
      </c>
      <c r="G30" s="80">
        <v>106.4</v>
      </c>
      <c r="H30" s="80">
        <v>105.9</v>
      </c>
    </row>
    <row r="31" spans="2:8" ht="15" customHeight="1" x14ac:dyDescent="0.2">
      <c r="B31" s="83" t="s">
        <v>83</v>
      </c>
      <c r="C31" s="80" t="s">
        <v>249</v>
      </c>
      <c r="D31" s="80">
        <v>116</v>
      </c>
      <c r="E31" s="80">
        <v>127.2</v>
      </c>
      <c r="F31" s="80">
        <v>107.4</v>
      </c>
      <c r="G31" s="80">
        <v>106.4</v>
      </c>
      <c r="H31" s="80">
        <v>106.3</v>
      </c>
    </row>
    <row r="32" spans="2:8" ht="15" customHeight="1" x14ac:dyDescent="0.2">
      <c r="B32" s="83" t="s">
        <v>78</v>
      </c>
      <c r="C32" s="80" t="s">
        <v>250</v>
      </c>
      <c r="D32" s="80" t="s">
        <v>251</v>
      </c>
      <c r="E32" s="80" t="s">
        <v>252</v>
      </c>
      <c r="F32" s="80" t="s">
        <v>253</v>
      </c>
      <c r="G32" s="80" t="s">
        <v>254</v>
      </c>
      <c r="H32" s="80" t="s">
        <v>255</v>
      </c>
    </row>
    <row r="33" spans="2:8" ht="15" customHeight="1" x14ac:dyDescent="0.2">
      <c r="B33" s="83" t="s">
        <v>79</v>
      </c>
      <c r="C33" s="80" t="s">
        <v>256</v>
      </c>
      <c r="D33" s="80" t="s">
        <v>257</v>
      </c>
      <c r="E33" s="80" t="s">
        <v>258</v>
      </c>
      <c r="F33" s="80" t="s">
        <v>259</v>
      </c>
      <c r="G33" s="80" t="s">
        <v>260</v>
      </c>
      <c r="H33" s="80" t="s">
        <v>133</v>
      </c>
    </row>
    <row r="34" spans="2:8" ht="20.149999999999999" customHeight="1" x14ac:dyDescent="0.25">
      <c r="B34" s="103" t="s">
        <v>178</v>
      </c>
      <c r="C34" s="90"/>
      <c r="D34" s="90"/>
      <c r="E34" s="90"/>
      <c r="F34" s="90"/>
      <c r="G34" s="90"/>
      <c r="H34" s="90"/>
    </row>
    <row r="35" spans="2:8" ht="15" customHeight="1" x14ac:dyDescent="0.2">
      <c r="B35" s="83" t="s">
        <v>75</v>
      </c>
      <c r="C35" s="80">
        <v>1.4</v>
      </c>
      <c r="D35" s="80" t="s">
        <v>76</v>
      </c>
      <c r="E35" s="80">
        <v>1</v>
      </c>
      <c r="F35" s="80">
        <v>1.4</v>
      </c>
      <c r="G35" s="80" t="s">
        <v>76</v>
      </c>
      <c r="H35" s="80">
        <v>-1.1000000000000001</v>
      </c>
    </row>
    <row r="36" spans="2:8" ht="15" customHeight="1" x14ac:dyDescent="0.2">
      <c r="B36" s="83" t="s">
        <v>77</v>
      </c>
      <c r="C36" s="80">
        <v>1.4</v>
      </c>
      <c r="D36" s="80">
        <v>-0.7</v>
      </c>
      <c r="E36" s="80">
        <v>1.4</v>
      </c>
      <c r="F36" s="80">
        <v>2.2999999999999998</v>
      </c>
      <c r="G36" s="80" t="s">
        <v>76</v>
      </c>
      <c r="H36" s="80">
        <v>1.5</v>
      </c>
    </row>
    <row r="37" spans="2:8" ht="15" customHeight="1" x14ac:dyDescent="0.2">
      <c r="B37" s="83" t="s">
        <v>78</v>
      </c>
      <c r="C37" s="80">
        <v>0.8</v>
      </c>
      <c r="D37" s="80">
        <v>-0.6</v>
      </c>
      <c r="E37" s="80">
        <v>0.7</v>
      </c>
      <c r="F37" s="80">
        <v>2.4</v>
      </c>
      <c r="G37" s="80" t="s">
        <v>76</v>
      </c>
      <c r="H37" s="80">
        <v>-0.7</v>
      </c>
    </row>
    <row r="38" spans="2:8" ht="15" customHeight="1" x14ac:dyDescent="0.2">
      <c r="B38" s="83" t="s">
        <v>79</v>
      </c>
      <c r="C38" s="80">
        <v>0.6</v>
      </c>
      <c r="D38" s="80">
        <v>0.4</v>
      </c>
      <c r="E38" s="80">
        <v>1.2</v>
      </c>
      <c r="F38" s="80">
        <v>1.6</v>
      </c>
      <c r="G38" s="80" t="s">
        <v>76</v>
      </c>
      <c r="H38" s="80">
        <v>0.3</v>
      </c>
    </row>
    <row r="39" spans="2:8" ht="15" customHeight="1" x14ac:dyDescent="0.2">
      <c r="B39" s="83" t="s">
        <v>80</v>
      </c>
      <c r="C39" s="80">
        <v>0.9</v>
      </c>
      <c r="D39" s="80">
        <v>0.9</v>
      </c>
      <c r="E39" s="80">
        <v>0.2</v>
      </c>
      <c r="F39" s="80" t="s">
        <v>76</v>
      </c>
      <c r="G39" s="80" t="s">
        <v>76</v>
      </c>
      <c r="H39" s="80">
        <v>0.1</v>
      </c>
    </row>
    <row r="40" spans="2:8" ht="15" customHeight="1" x14ac:dyDescent="0.2">
      <c r="B40" s="83" t="s">
        <v>81</v>
      </c>
      <c r="C40" s="80">
        <v>2.8</v>
      </c>
      <c r="D40" s="80">
        <v>2</v>
      </c>
      <c r="E40" s="80">
        <v>0.2</v>
      </c>
      <c r="F40" s="80">
        <v>0.1</v>
      </c>
      <c r="G40" s="80" t="s">
        <v>76</v>
      </c>
      <c r="H40" s="80">
        <v>0.8</v>
      </c>
    </row>
    <row r="41" spans="2:8" ht="15" customHeight="1" x14ac:dyDescent="0.2">
      <c r="B41" s="83" t="s">
        <v>78</v>
      </c>
      <c r="C41" s="80">
        <v>0.1</v>
      </c>
      <c r="D41" s="80">
        <v>1.9</v>
      </c>
      <c r="E41" s="80" t="s">
        <v>76</v>
      </c>
      <c r="F41" s="80">
        <v>-1</v>
      </c>
      <c r="G41" s="80">
        <v>1.2</v>
      </c>
      <c r="H41" s="80">
        <v>-0.1</v>
      </c>
    </row>
    <row r="42" spans="2:8" ht="15" customHeight="1" x14ac:dyDescent="0.2">
      <c r="B42" s="83" t="s">
        <v>79</v>
      </c>
      <c r="C42" s="80">
        <v>1.3</v>
      </c>
      <c r="D42" s="80">
        <v>1</v>
      </c>
      <c r="E42" s="80" t="s">
        <v>76</v>
      </c>
      <c r="F42" s="80">
        <v>1.3</v>
      </c>
      <c r="G42" s="80" t="s">
        <v>76</v>
      </c>
      <c r="H42" s="80">
        <v>0.2</v>
      </c>
    </row>
    <row r="43" spans="2:8" ht="15" customHeight="1" x14ac:dyDescent="0.2">
      <c r="B43" s="83" t="s">
        <v>80</v>
      </c>
      <c r="C43" s="80">
        <v>3</v>
      </c>
      <c r="D43" s="80">
        <v>1.4</v>
      </c>
      <c r="E43" s="80">
        <v>2.1</v>
      </c>
      <c r="F43" s="80">
        <v>3.4</v>
      </c>
      <c r="G43" s="80" t="s">
        <v>76</v>
      </c>
      <c r="H43" s="80" t="s">
        <v>76</v>
      </c>
    </row>
    <row r="44" spans="2:8" ht="15" customHeight="1" x14ac:dyDescent="0.2">
      <c r="B44" s="83" t="s">
        <v>82</v>
      </c>
      <c r="C44" s="80">
        <v>1</v>
      </c>
      <c r="D44" s="80">
        <v>-0.3</v>
      </c>
      <c r="E44" s="80">
        <v>0.2</v>
      </c>
      <c r="F44" s="80">
        <v>2.2999999999999998</v>
      </c>
      <c r="G44" s="80" t="s">
        <v>76</v>
      </c>
      <c r="H44" s="80">
        <v>0.5</v>
      </c>
    </row>
    <row r="45" spans="2:8" ht="15" customHeight="1" x14ac:dyDescent="0.2">
      <c r="B45" s="83" t="s">
        <v>78</v>
      </c>
      <c r="C45" s="80">
        <v>0.1</v>
      </c>
      <c r="D45" s="80">
        <v>-0.2</v>
      </c>
      <c r="E45" s="80">
        <v>0.7</v>
      </c>
      <c r="F45" s="80">
        <v>-1.9</v>
      </c>
      <c r="G45" s="80" t="s">
        <v>76</v>
      </c>
      <c r="H45" s="80">
        <v>0.2</v>
      </c>
    </row>
    <row r="46" spans="2:8" ht="15" customHeight="1" x14ac:dyDescent="0.2">
      <c r="B46" s="83" t="s">
        <v>79</v>
      </c>
      <c r="C46" s="80">
        <v>0.5</v>
      </c>
      <c r="D46" s="80">
        <v>0.6</v>
      </c>
      <c r="E46" s="80">
        <v>0.1</v>
      </c>
      <c r="F46" s="80">
        <v>2.4</v>
      </c>
      <c r="G46" s="80" t="s">
        <v>76</v>
      </c>
      <c r="H46" s="80">
        <v>-0.3</v>
      </c>
    </row>
    <row r="47" spans="2:8" ht="15" customHeight="1" x14ac:dyDescent="0.2">
      <c r="B47" s="83" t="s">
        <v>80</v>
      </c>
      <c r="C47" s="80">
        <v>2.4</v>
      </c>
      <c r="D47" s="80">
        <v>1.2</v>
      </c>
      <c r="E47" s="80" t="s">
        <v>76</v>
      </c>
      <c r="F47" s="80">
        <v>-1.6</v>
      </c>
      <c r="G47" s="80" t="s">
        <v>76</v>
      </c>
      <c r="H47" s="80">
        <v>0.4</v>
      </c>
    </row>
    <row r="48" spans="2:8" ht="15" customHeight="1" x14ac:dyDescent="0.2">
      <c r="B48" s="83" t="s">
        <v>83</v>
      </c>
      <c r="C48" s="80">
        <v>0.2</v>
      </c>
      <c r="D48" s="80">
        <v>-0.3</v>
      </c>
      <c r="E48" s="80">
        <v>1.2</v>
      </c>
      <c r="F48" s="80">
        <v>-0.2</v>
      </c>
      <c r="G48" s="80" t="s">
        <v>76</v>
      </c>
      <c r="H48" s="80">
        <v>0.4</v>
      </c>
    </row>
    <row r="49" spans="2:8" ht="15" customHeight="1" x14ac:dyDescent="0.2">
      <c r="B49" s="83" t="s">
        <v>78</v>
      </c>
      <c r="C49" s="80">
        <v>1.6</v>
      </c>
      <c r="D49" s="80">
        <v>0.5</v>
      </c>
      <c r="E49" s="80">
        <v>0.2</v>
      </c>
      <c r="F49" s="80">
        <v>5.7</v>
      </c>
      <c r="G49" s="80">
        <v>7.5</v>
      </c>
      <c r="H49" s="80" t="s">
        <v>76</v>
      </c>
    </row>
    <row r="50" spans="2:8" ht="15" customHeight="1" x14ac:dyDescent="0.2">
      <c r="B50" s="83" t="s">
        <v>79</v>
      </c>
      <c r="C50" s="80">
        <v>-0.8</v>
      </c>
      <c r="D50" s="80">
        <v>0.7</v>
      </c>
      <c r="E50" s="80">
        <v>0.5</v>
      </c>
      <c r="F50" s="80">
        <v>-0.3</v>
      </c>
      <c r="G50" s="80">
        <v>0.3</v>
      </c>
      <c r="H50" s="80">
        <v>-0.3</v>
      </c>
    </row>
    <row r="51" spans="2:8" ht="20.149999999999999" customHeight="1" x14ac:dyDescent="0.25">
      <c r="B51" s="103" t="s">
        <v>179</v>
      </c>
      <c r="C51" s="90"/>
      <c r="D51" s="90"/>
      <c r="E51" s="90"/>
      <c r="F51" s="27"/>
      <c r="G51" s="27"/>
      <c r="H51" s="27"/>
    </row>
    <row r="52" spans="2:8" ht="15" customHeight="1" x14ac:dyDescent="0.2">
      <c r="B52" s="83" t="s">
        <v>75</v>
      </c>
      <c r="C52" s="80">
        <v>4.9000000000000004</v>
      </c>
      <c r="D52" s="80">
        <v>0.7</v>
      </c>
      <c r="E52" s="80">
        <v>5.6</v>
      </c>
      <c r="F52" s="80">
        <v>2.6</v>
      </c>
      <c r="G52" s="80" t="s">
        <v>76</v>
      </c>
      <c r="H52" s="80">
        <v>0.1</v>
      </c>
    </row>
    <row r="53" spans="2:8" ht="15" customHeight="1" x14ac:dyDescent="0.2">
      <c r="B53" s="83" t="s">
        <v>77</v>
      </c>
      <c r="C53" s="80">
        <v>6</v>
      </c>
      <c r="D53" s="80">
        <v>-0.4</v>
      </c>
      <c r="E53" s="80">
        <v>7</v>
      </c>
      <c r="F53" s="80">
        <v>5</v>
      </c>
      <c r="G53" s="80" t="s">
        <v>76</v>
      </c>
      <c r="H53" s="80">
        <v>0.8</v>
      </c>
    </row>
    <row r="54" spans="2:8" ht="15" customHeight="1" x14ac:dyDescent="0.2">
      <c r="B54" s="83" t="s">
        <v>78</v>
      </c>
      <c r="C54" s="80">
        <v>6.5</v>
      </c>
      <c r="D54" s="80">
        <v>-1.2</v>
      </c>
      <c r="E54" s="80">
        <v>7</v>
      </c>
      <c r="F54" s="80">
        <v>7.3</v>
      </c>
      <c r="G54" s="80" t="s">
        <v>76</v>
      </c>
      <c r="H54" s="80">
        <v>-0.4</v>
      </c>
    </row>
    <row r="55" spans="2:8" ht="15" customHeight="1" x14ac:dyDescent="0.2">
      <c r="B55" s="83" t="s">
        <v>79</v>
      </c>
      <c r="C55" s="80">
        <v>4.3</v>
      </c>
      <c r="D55" s="80">
        <v>-0.9</v>
      </c>
      <c r="E55" s="80">
        <v>4.3</v>
      </c>
      <c r="F55" s="80">
        <v>7.9</v>
      </c>
      <c r="G55" s="80" t="s">
        <v>76</v>
      </c>
      <c r="H55" s="80" t="s">
        <v>76</v>
      </c>
    </row>
    <row r="56" spans="2:8" ht="15" customHeight="1" x14ac:dyDescent="0.2">
      <c r="B56" s="83" t="s">
        <v>80</v>
      </c>
      <c r="C56" s="80">
        <v>3.7</v>
      </c>
      <c r="D56" s="80" t="s">
        <v>76</v>
      </c>
      <c r="E56" s="80">
        <v>3.5</v>
      </c>
      <c r="F56" s="80">
        <v>6.4</v>
      </c>
      <c r="G56" s="80" t="s">
        <v>76</v>
      </c>
      <c r="H56" s="80">
        <v>1.2</v>
      </c>
    </row>
    <row r="57" spans="2:8" ht="15" customHeight="1" x14ac:dyDescent="0.2">
      <c r="B57" s="83" t="s">
        <v>81</v>
      </c>
      <c r="C57" s="80">
        <v>5.2</v>
      </c>
      <c r="D57" s="80">
        <v>2.8</v>
      </c>
      <c r="E57" s="80">
        <v>2.2999999999999998</v>
      </c>
      <c r="F57" s="80">
        <v>4.2</v>
      </c>
      <c r="G57" s="80" t="s">
        <v>76</v>
      </c>
      <c r="H57" s="80">
        <v>0.5</v>
      </c>
    </row>
    <row r="58" spans="2:8" ht="15" customHeight="1" x14ac:dyDescent="0.2">
      <c r="B58" s="83" t="s">
        <v>78</v>
      </c>
      <c r="C58" s="80">
        <v>4.5</v>
      </c>
      <c r="D58" s="80">
        <v>5.4</v>
      </c>
      <c r="E58" s="80">
        <v>1.6</v>
      </c>
      <c r="F58" s="80">
        <v>0.7</v>
      </c>
      <c r="G58" s="80">
        <v>1.2</v>
      </c>
      <c r="H58" s="80">
        <v>1.1000000000000001</v>
      </c>
    </row>
    <row r="59" spans="2:8" ht="15" customHeight="1" x14ac:dyDescent="0.2">
      <c r="B59" s="83" t="s">
        <v>79</v>
      </c>
      <c r="C59" s="80">
        <v>5.2</v>
      </c>
      <c r="D59" s="80">
        <v>6</v>
      </c>
      <c r="E59" s="80">
        <v>0.4</v>
      </c>
      <c r="F59" s="80">
        <v>0.4</v>
      </c>
      <c r="G59" s="80">
        <v>1.2</v>
      </c>
      <c r="H59" s="80">
        <v>1</v>
      </c>
    </row>
    <row r="60" spans="2:8" ht="15" customHeight="1" x14ac:dyDescent="0.2">
      <c r="B60" s="83" t="s">
        <v>80</v>
      </c>
      <c r="C60" s="80">
        <v>7.4</v>
      </c>
      <c r="D60" s="80">
        <v>6.5</v>
      </c>
      <c r="E60" s="80">
        <v>2.2999999999999998</v>
      </c>
      <c r="F60" s="80">
        <v>3.8</v>
      </c>
      <c r="G60" s="80">
        <v>1.2</v>
      </c>
      <c r="H60" s="80">
        <v>0.9</v>
      </c>
    </row>
    <row r="61" spans="2:8" ht="15" customHeight="1" x14ac:dyDescent="0.2">
      <c r="B61" s="83" t="s">
        <v>82</v>
      </c>
      <c r="C61" s="80">
        <v>5.6</v>
      </c>
      <c r="D61" s="80">
        <v>4.0999999999999996</v>
      </c>
      <c r="E61" s="80">
        <v>2.2999999999999998</v>
      </c>
      <c r="F61" s="80">
        <v>6.1</v>
      </c>
      <c r="G61" s="80">
        <v>1.2</v>
      </c>
      <c r="H61" s="80">
        <v>0.6</v>
      </c>
    </row>
    <row r="62" spans="2:8" ht="15" customHeight="1" x14ac:dyDescent="0.2">
      <c r="B62" s="83" t="s">
        <v>78</v>
      </c>
      <c r="C62" s="80">
        <v>5.5</v>
      </c>
      <c r="D62" s="80">
        <v>2</v>
      </c>
      <c r="E62" s="80">
        <v>3</v>
      </c>
      <c r="F62" s="80">
        <v>5.0999999999999996</v>
      </c>
      <c r="G62" s="80" t="s">
        <v>76</v>
      </c>
      <c r="H62" s="80">
        <v>0.9</v>
      </c>
    </row>
    <row r="63" spans="2:8" ht="15" customHeight="1" x14ac:dyDescent="0.2">
      <c r="B63" s="83" t="s">
        <v>79</v>
      </c>
      <c r="C63" s="80">
        <v>4.7</v>
      </c>
      <c r="D63" s="80">
        <v>1.6</v>
      </c>
      <c r="E63" s="80">
        <v>3.1</v>
      </c>
      <c r="F63" s="80">
        <v>6.3</v>
      </c>
      <c r="G63" s="80" t="s">
        <v>76</v>
      </c>
      <c r="H63" s="80">
        <v>0.4</v>
      </c>
    </row>
    <row r="64" spans="2:8" ht="15" customHeight="1" x14ac:dyDescent="0.2">
      <c r="B64" s="83" t="s">
        <v>80</v>
      </c>
      <c r="C64" s="80">
        <v>4</v>
      </c>
      <c r="D64" s="80">
        <v>1.4</v>
      </c>
      <c r="E64" s="80">
        <v>1</v>
      </c>
      <c r="F64" s="80">
        <v>1.1000000000000001</v>
      </c>
      <c r="G64" s="80" t="s">
        <v>76</v>
      </c>
      <c r="H64" s="80">
        <v>0.8</v>
      </c>
    </row>
    <row r="65" spans="2:8" ht="15" customHeight="1" x14ac:dyDescent="0.2">
      <c r="B65" s="83" t="s">
        <v>83</v>
      </c>
      <c r="C65" s="80">
        <v>3.2</v>
      </c>
      <c r="D65" s="80">
        <v>1.3</v>
      </c>
      <c r="E65" s="80">
        <v>2</v>
      </c>
      <c r="F65" s="80">
        <v>-1.4</v>
      </c>
      <c r="G65" s="80" t="s">
        <v>76</v>
      </c>
      <c r="H65" s="80">
        <v>0.7</v>
      </c>
    </row>
    <row r="66" spans="2:8" ht="15" customHeight="1" x14ac:dyDescent="0.2">
      <c r="B66" s="83" t="s">
        <v>78</v>
      </c>
      <c r="C66" s="80">
        <v>4.7</v>
      </c>
      <c r="D66" s="80">
        <v>2</v>
      </c>
      <c r="E66" s="80">
        <v>1.5</v>
      </c>
      <c r="F66" s="80">
        <v>6.3</v>
      </c>
      <c r="G66" s="80">
        <v>7.5</v>
      </c>
      <c r="H66" s="80">
        <v>0.5</v>
      </c>
    </row>
    <row r="67" spans="2:8" ht="15" customHeight="1" x14ac:dyDescent="0.2">
      <c r="B67" s="83" t="s">
        <v>79</v>
      </c>
      <c r="C67" s="80">
        <v>3.4</v>
      </c>
      <c r="D67" s="80">
        <v>2.1</v>
      </c>
      <c r="E67" s="80">
        <v>2</v>
      </c>
      <c r="F67" s="80">
        <v>3.5</v>
      </c>
      <c r="G67" s="80">
        <v>7.8</v>
      </c>
      <c r="H67" s="80">
        <v>0.5</v>
      </c>
    </row>
    <row r="68" spans="2:8" ht="15" customHeight="1" thickBot="1" x14ac:dyDescent="0.25">
      <c r="B68" s="84"/>
      <c r="C68" s="81"/>
      <c r="D68" s="81"/>
      <c r="E68" s="81"/>
      <c r="F68" s="81"/>
      <c r="G68" s="81"/>
      <c r="H68" s="81"/>
    </row>
    <row r="69" spans="2:8" ht="15" customHeight="1" x14ac:dyDescent="0.2">
      <c r="B69" s="58" t="s">
        <v>180</v>
      </c>
      <c r="F69" s="97" t="s">
        <v>181</v>
      </c>
      <c r="G69" s="90"/>
      <c r="H69" s="90"/>
    </row>
    <row r="70" spans="2:8" ht="15" customHeight="1" x14ac:dyDescent="0.2">
      <c r="B70" s="95" t="s">
        <v>222</v>
      </c>
      <c r="C70" s="90"/>
      <c r="D70" s="90"/>
      <c r="E70" s="90"/>
      <c r="F70" s="30"/>
    </row>
    <row r="71" spans="2:8" ht="15" customHeight="1" x14ac:dyDescent="0.2">
      <c r="F71" s="30"/>
    </row>
    <row r="72" spans="2:8" ht="15" customHeight="1" x14ac:dyDescent="0.2">
      <c r="B72" s="95" t="s">
        <v>184</v>
      </c>
      <c r="C72" s="90"/>
      <c r="D72" s="90"/>
    </row>
    <row r="73" spans="2:8" ht="15" customHeight="1" x14ac:dyDescent="0.2">
      <c r="B73" s="65" t="s">
        <v>261</v>
      </c>
    </row>
    <row r="74" spans="2:8" x14ac:dyDescent="0.2">
      <c r="B74" s="95"/>
      <c r="C74" s="90"/>
      <c r="D74" s="90"/>
      <c r="E74" s="90"/>
    </row>
  </sheetData>
  <mergeCells count="11">
    <mergeCell ref="B70:E70"/>
    <mergeCell ref="B72:D72"/>
    <mergeCell ref="B17:C17"/>
    <mergeCell ref="B51:E51"/>
    <mergeCell ref="B74:E74"/>
    <mergeCell ref="B3:H3"/>
    <mergeCell ref="D4:H4"/>
    <mergeCell ref="C5:H5"/>
    <mergeCell ref="F69:H69"/>
    <mergeCell ref="B34:H34"/>
    <mergeCell ref="B12:C12"/>
  </mergeCells>
  <hyperlinks>
    <hyperlink ref="B1" location="Contents!B12" display="Back to contents" xr:uid="{00000000-0004-0000-0900-000000000000}"/>
  </hyperlinks>
  <pageMargins left="0.74803149606299213" right="0.74803149606299213" top="0.98425196850393704" bottom="0.98425196850393704" header="0.51181102362204722" footer="0.51181102362204722"/>
  <pageSetup paperSize="9" scale="59"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B1:K75"/>
  <sheetViews>
    <sheetView showGridLines="0" zoomScaleNormal="100" workbookViewId="0">
      <pane ySplit="6" topLeftCell="A7" activePane="bottomLeft" state="frozen"/>
      <selection pane="bottomLeft"/>
    </sheetView>
  </sheetViews>
  <sheetFormatPr defaultColWidth="9.08984375" defaultRowHeight="10" x14ac:dyDescent="0.2"/>
  <cols>
    <col min="1" max="1" width="3.36328125" style="65" customWidth="1"/>
    <col min="2" max="2" width="27.08984375" style="65" customWidth="1"/>
    <col min="3" max="4" width="12.6328125" style="14" customWidth="1"/>
    <col min="5" max="5" width="15.6328125" style="14" customWidth="1"/>
    <col min="6" max="6" width="12.6328125" style="14" customWidth="1"/>
    <col min="7" max="7" width="16.36328125" style="14" customWidth="1"/>
    <col min="8" max="8" width="12.6328125" style="14" customWidth="1"/>
    <col min="9" max="9" width="15.6328125" style="14" customWidth="1"/>
    <col min="10" max="10" width="9.08984375" style="65" customWidth="1"/>
    <col min="11" max="11" width="12.54296875" style="65" bestFit="1" customWidth="1"/>
    <col min="12" max="12" width="11.36328125" style="65" bestFit="1" customWidth="1"/>
    <col min="13" max="13" width="9.08984375" style="65" customWidth="1"/>
    <col min="14" max="16384" width="9.08984375" style="65"/>
  </cols>
  <sheetData>
    <row r="1" spans="2:11" ht="15" customHeight="1" x14ac:dyDescent="0.25">
      <c r="B1" s="60" t="s">
        <v>11</v>
      </c>
    </row>
    <row r="2" spans="2:11" ht="15" customHeight="1" x14ac:dyDescent="0.2"/>
    <row r="3" spans="2:11" ht="15" customHeight="1" x14ac:dyDescent="0.3">
      <c r="B3" s="89" t="s">
        <v>262</v>
      </c>
      <c r="C3" s="90"/>
      <c r="D3" s="90"/>
      <c r="E3" s="90"/>
      <c r="F3" s="90"/>
      <c r="G3" s="90"/>
      <c r="H3" s="90"/>
      <c r="I3" s="90"/>
      <c r="J3" s="11"/>
      <c r="K3" s="11"/>
    </row>
    <row r="4" spans="2:11" ht="15" customHeight="1" thickBot="1" x14ac:dyDescent="0.25">
      <c r="B4" s="65" t="s">
        <v>118</v>
      </c>
      <c r="C4" s="25"/>
      <c r="D4" s="25"/>
      <c r="E4" s="25"/>
      <c r="F4" s="104" t="s">
        <v>67</v>
      </c>
      <c r="G4" s="104"/>
      <c r="H4" s="105"/>
      <c r="I4" s="105"/>
    </row>
    <row r="5" spans="2:11" ht="25.25" customHeight="1" x14ac:dyDescent="0.3">
      <c r="B5" s="64"/>
      <c r="C5" s="106" t="s">
        <v>108</v>
      </c>
      <c r="D5" s="109"/>
      <c r="E5" s="106" t="s">
        <v>263</v>
      </c>
      <c r="F5" s="106"/>
      <c r="G5" s="106"/>
      <c r="H5" s="106"/>
      <c r="I5" s="73" t="s">
        <v>264</v>
      </c>
    </row>
    <row r="6" spans="2:11" ht="50" customHeight="1" x14ac:dyDescent="0.2">
      <c r="C6" s="54" t="s">
        <v>265</v>
      </c>
      <c r="D6" s="54" t="s">
        <v>266</v>
      </c>
      <c r="E6" s="54" t="s">
        <v>267</v>
      </c>
      <c r="F6" s="54" t="s">
        <v>268</v>
      </c>
      <c r="G6" s="55" t="s">
        <v>269</v>
      </c>
      <c r="H6" s="54" t="s">
        <v>270</v>
      </c>
      <c r="I6" s="54" t="s">
        <v>271</v>
      </c>
    </row>
    <row r="7" spans="2:11" ht="20" customHeight="1" x14ac:dyDescent="0.25">
      <c r="B7" s="69" t="s">
        <v>152</v>
      </c>
      <c r="C7" s="66" t="s">
        <v>272</v>
      </c>
      <c r="D7" s="66" t="s">
        <v>273</v>
      </c>
      <c r="E7" s="66" t="s">
        <v>274</v>
      </c>
      <c r="F7" s="66" t="s">
        <v>275</v>
      </c>
      <c r="G7" s="66" t="s">
        <v>276</v>
      </c>
      <c r="H7" s="66" t="s">
        <v>277</v>
      </c>
      <c r="I7" s="66" t="s">
        <v>278</v>
      </c>
    </row>
    <row r="8" spans="2:11" ht="15" customHeight="1" x14ac:dyDescent="0.2">
      <c r="B8" s="83">
        <v>2016</v>
      </c>
      <c r="C8" s="85">
        <v>108.4</v>
      </c>
      <c r="D8" s="85">
        <v>112.3</v>
      </c>
      <c r="E8" s="85">
        <v>126.4</v>
      </c>
      <c r="F8" s="85">
        <v>92.2</v>
      </c>
      <c r="G8" s="85">
        <v>81.8</v>
      </c>
      <c r="H8" s="85">
        <v>101.6</v>
      </c>
      <c r="I8" s="85">
        <v>86.8</v>
      </c>
    </row>
    <row r="9" spans="2:11" ht="15" customHeight="1" x14ac:dyDescent="0.2">
      <c r="B9" s="83">
        <v>2017</v>
      </c>
      <c r="C9" s="85">
        <v>111.2</v>
      </c>
      <c r="D9" s="85">
        <v>110.5</v>
      </c>
      <c r="E9" s="85">
        <v>134.80000000000001</v>
      </c>
      <c r="F9" s="85">
        <v>92.2</v>
      </c>
      <c r="G9" s="85">
        <v>83.3</v>
      </c>
      <c r="H9" s="85">
        <v>100.5</v>
      </c>
      <c r="I9" s="85">
        <v>87.2</v>
      </c>
    </row>
    <row r="10" spans="2:11" ht="15" customHeight="1" x14ac:dyDescent="0.2">
      <c r="B10" s="83">
        <v>2018</v>
      </c>
      <c r="C10" s="85">
        <v>106.5</v>
      </c>
      <c r="D10" s="85">
        <v>113.1</v>
      </c>
      <c r="E10" s="85">
        <v>140.19999999999999</v>
      </c>
      <c r="F10" s="85">
        <v>90.2</v>
      </c>
      <c r="G10" s="85">
        <v>82.1</v>
      </c>
      <c r="H10" s="85">
        <v>102</v>
      </c>
      <c r="I10" s="85">
        <v>86.3</v>
      </c>
    </row>
    <row r="11" spans="2:11" ht="15" customHeight="1" x14ac:dyDescent="0.2">
      <c r="B11" s="83">
        <v>2019</v>
      </c>
      <c r="C11" s="85">
        <v>107.8</v>
      </c>
      <c r="D11" s="85">
        <v>116.6</v>
      </c>
      <c r="E11" s="85">
        <v>145.19999999999999</v>
      </c>
      <c r="F11" s="85">
        <v>90.1</v>
      </c>
      <c r="G11" s="85">
        <v>81.3</v>
      </c>
      <c r="H11" s="85">
        <v>103.8</v>
      </c>
      <c r="I11" s="85">
        <v>83.3</v>
      </c>
    </row>
    <row r="12" spans="2:11" ht="20" customHeight="1" x14ac:dyDescent="0.25">
      <c r="B12" s="103" t="s">
        <v>157</v>
      </c>
      <c r="C12" s="90"/>
      <c r="D12" s="27"/>
      <c r="E12" s="27"/>
      <c r="G12" s="27"/>
      <c r="H12" s="27"/>
      <c r="I12" s="27"/>
    </row>
    <row r="13" spans="2:11" ht="15" customHeight="1" x14ac:dyDescent="0.2">
      <c r="B13" s="83">
        <v>2016</v>
      </c>
      <c r="C13" s="85">
        <v>0.6</v>
      </c>
      <c r="D13" s="85">
        <v>1.5</v>
      </c>
      <c r="E13" s="85">
        <v>3.4</v>
      </c>
      <c r="F13" s="85">
        <v>-0.3</v>
      </c>
      <c r="G13" s="85">
        <v>3.9</v>
      </c>
      <c r="H13" s="85">
        <v>1.1000000000000001</v>
      </c>
      <c r="I13" s="85">
        <v>-0.8</v>
      </c>
      <c r="J13" s="56"/>
    </row>
    <row r="14" spans="2:11" ht="15" customHeight="1" x14ac:dyDescent="0.2">
      <c r="B14" s="83">
        <v>2017</v>
      </c>
      <c r="C14" s="85">
        <v>2.6</v>
      </c>
      <c r="D14" s="85">
        <v>-1.6</v>
      </c>
      <c r="E14" s="85">
        <v>6.6</v>
      </c>
      <c r="F14" s="85" t="s">
        <v>76</v>
      </c>
      <c r="G14" s="85">
        <v>1.8</v>
      </c>
      <c r="H14" s="85">
        <v>-1.1000000000000001</v>
      </c>
      <c r="I14" s="85">
        <v>0.5</v>
      </c>
      <c r="J14" s="56"/>
    </row>
    <row r="15" spans="2:11" ht="15" customHeight="1" x14ac:dyDescent="0.2">
      <c r="B15" s="83">
        <v>2018</v>
      </c>
      <c r="C15" s="85">
        <v>-4.2</v>
      </c>
      <c r="D15" s="85">
        <v>2.4</v>
      </c>
      <c r="E15" s="85">
        <v>4</v>
      </c>
      <c r="F15" s="85">
        <v>-2.2000000000000002</v>
      </c>
      <c r="G15" s="85">
        <v>-1.4</v>
      </c>
      <c r="H15" s="85">
        <v>1.5</v>
      </c>
      <c r="I15" s="85">
        <v>-1</v>
      </c>
      <c r="J15" s="56"/>
    </row>
    <row r="16" spans="2:11" ht="15" customHeight="1" x14ac:dyDescent="0.2">
      <c r="B16" s="83">
        <v>2019</v>
      </c>
      <c r="C16" s="85">
        <v>1.2</v>
      </c>
      <c r="D16" s="85">
        <v>3.1</v>
      </c>
      <c r="E16" s="85">
        <v>3.6</v>
      </c>
      <c r="F16" s="85">
        <v>-0.1</v>
      </c>
      <c r="G16" s="85">
        <v>-1</v>
      </c>
      <c r="H16" s="85">
        <v>1.8</v>
      </c>
      <c r="I16" s="85">
        <v>-3.5</v>
      </c>
      <c r="J16" s="56"/>
    </row>
    <row r="17" spans="2:9" ht="20.149999999999999" customHeight="1" x14ac:dyDescent="0.25">
      <c r="B17" s="103" t="s">
        <v>158</v>
      </c>
      <c r="C17" s="90"/>
      <c r="D17" s="27"/>
      <c r="E17" s="27"/>
      <c r="G17" s="27"/>
      <c r="H17" s="27"/>
      <c r="I17" s="27"/>
    </row>
    <row r="18" spans="2:9" ht="15" customHeight="1" x14ac:dyDescent="0.2">
      <c r="B18" s="83" t="s">
        <v>75</v>
      </c>
      <c r="C18" s="85">
        <v>107.7</v>
      </c>
      <c r="D18" s="85">
        <v>112.6</v>
      </c>
      <c r="E18" s="85" t="s">
        <v>279</v>
      </c>
      <c r="F18" s="85" t="s">
        <v>280</v>
      </c>
      <c r="G18" s="85">
        <v>83.1</v>
      </c>
      <c r="H18" s="85">
        <v>100.4</v>
      </c>
      <c r="I18" s="85">
        <v>87.2</v>
      </c>
    </row>
    <row r="19" spans="2:9" ht="15" customHeight="1" x14ac:dyDescent="0.2">
      <c r="B19" s="83" t="s">
        <v>77</v>
      </c>
      <c r="C19" s="85">
        <v>108.3</v>
      </c>
      <c r="D19" s="85">
        <v>111.8</v>
      </c>
      <c r="E19" s="85" t="s">
        <v>281</v>
      </c>
      <c r="F19" s="85" t="s">
        <v>280</v>
      </c>
      <c r="G19" s="85">
        <v>83.7</v>
      </c>
      <c r="H19" s="85">
        <v>100.4</v>
      </c>
      <c r="I19" s="85">
        <v>87.9</v>
      </c>
    </row>
    <row r="20" spans="2:9" ht="15" customHeight="1" x14ac:dyDescent="0.2">
      <c r="B20" s="83" t="s">
        <v>78</v>
      </c>
      <c r="C20" s="85">
        <v>113.9</v>
      </c>
      <c r="D20" s="85">
        <v>110.2</v>
      </c>
      <c r="E20" s="85" t="s">
        <v>282</v>
      </c>
      <c r="F20" s="85" t="s">
        <v>280</v>
      </c>
      <c r="G20" s="85">
        <v>83.5</v>
      </c>
      <c r="H20" s="85">
        <v>100.5</v>
      </c>
      <c r="I20" s="85">
        <v>85.8</v>
      </c>
    </row>
    <row r="21" spans="2:9" ht="15" customHeight="1" x14ac:dyDescent="0.2">
      <c r="B21" s="83" t="s">
        <v>79</v>
      </c>
      <c r="C21" s="85">
        <v>114.9</v>
      </c>
      <c r="D21" s="85">
        <v>109.9</v>
      </c>
      <c r="E21" s="85" t="s">
        <v>283</v>
      </c>
      <c r="F21" s="85" t="s">
        <v>280</v>
      </c>
      <c r="G21" s="85">
        <v>83.8</v>
      </c>
      <c r="H21" s="85">
        <v>100.2</v>
      </c>
      <c r="I21" s="85">
        <v>88.1</v>
      </c>
    </row>
    <row r="22" spans="2:9" ht="15" customHeight="1" x14ac:dyDescent="0.2">
      <c r="B22" s="83" t="s">
        <v>80</v>
      </c>
      <c r="C22" s="85">
        <v>107.8</v>
      </c>
      <c r="D22" s="85">
        <v>110.1</v>
      </c>
      <c r="E22" s="85" t="s">
        <v>284</v>
      </c>
      <c r="F22" s="85" t="s">
        <v>280</v>
      </c>
      <c r="G22" s="85">
        <v>82.1</v>
      </c>
      <c r="H22" s="85">
        <v>100.7</v>
      </c>
      <c r="I22" s="85">
        <v>87.1</v>
      </c>
    </row>
    <row r="23" spans="2:9" ht="15" customHeight="1" x14ac:dyDescent="0.2">
      <c r="B23" s="83" t="s">
        <v>81</v>
      </c>
      <c r="C23" s="85">
        <v>105.3</v>
      </c>
      <c r="D23" s="85">
        <v>112</v>
      </c>
      <c r="E23" s="85" t="s">
        <v>285</v>
      </c>
      <c r="F23" s="85" t="s">
        <v>286</v>
      </c>
      <c r="G23" s="85">
        <v>81.7</v>
      </c>
      <c r="H23" s="85">
        <v>101.8</v>
      </c>
      <c r="I23" s="85">
        <v>87.9</v>
      </c>
    </row>
    <row r="24" spans="2:9" ht="15" customHeight="1" x14ac:dyDescent="0.2">
      <c r="B24" s="83" t="s">
        <v>78</v>
      </c>
      <c r="C24" s="85">
        <v>106.5</v>
      </c>
      <c r="D24" s="85">
        <v>112.6</v>
      </c>
      <c r="E24" s="85" t="s">
        <v>287</v>
      </c>
      <c r="F24" s="85" t="s">
        <v>288</v>
      </c>
      <c r="G24" s="85">
        <v>81.7</v>
      </c>
      <c r="H24" s="85">
        <v>102.2</v>
      </c>
      <c r="I24" s="85">
        <v>84.4</v>
      </c>
    </row>
    <row r="25" spans="2:9" ht="15" customHeight="1" x14ac:dyDescent="0.2">
      <c r="B25" s="83" t="s">
        <v>79</v>
      </c>
      <c r="C25" s="85">
        <v>107.4</v>
      </c>
      <c r="D25" s="85">
        <v>112.9</v>
      </c>
      <c r="E25" s="85" t="s">
        <v>289</v>
      </c>
      <c r="F25" s="85" t="s">
        <v>288</v>
      </c>
      <c r="G25" s="85">
        <v>81.7</v>
      </c>
      <c r="H25" s="85">
        <v>101.7</v>
      </c>
      <c r="I25" s="85">
        <v>86.8</v>
      </c>
    </row>
    <row r="26" spans="2:9" ht="15" customHeight="1" x14ac:dyDescent="0.2">
      <c r="B26" s="83" t="s">
        <v>80</v>
      </c>
      <c r="C26" s="85">
        <v>106.6</v>
      </c>
      <c r="D26" s="85">
        <v>115</v>
      </c>
      <c r="E26" s="85" t="s">
        <v>290</v>
      </c>
      <c r="F26" s="85" t="s">
        <v>288</v>
      </c>
      <c r="G26" s="85">
        <v>83.4</v>
      </c>
      <c r="H26" s="85">
        <v>102.3</v>
      </c>
      <c r="I26" s="85">
        <v>86</v>
      </c>
    </row>
    <row r="27" spans="2:9" ht="15" customHeight="1" x14ac:dyDescent="0.2">
      <c r="B27" s="83" t="s">
        <v>82</v>
      </c>
      <c r="C27" s="85">
        <v>105</v>
      </c>
      <c r="D27" s="85">
        <v>116</v>
      </c>
      <c r="E27" s="85" t="s">
        <v>291</v>
      </c>
      <c r="F27" s="85" t="s">
        <v>288</v>
      </c>
      <c r="G27" s="85">
        <v>81.099999999999994</v>
      </c>
      <c r="H27" s="85">
        <v>103.4</v>
      </c>
      <c r="I27" s="85">
        <v>83.3</v>
      </c>
    </row>
    <row r="28" spans="2:9" ht="15" customHeight="1" x14ac:dyDescent="0.2">
      <c r="B28" s="83" t="s">
        <v>78</v>
      </c>
      <c r="C28" s="85">
        <v>107.1</v>
      </c>
      <c r="D28" s="85">
        <v>116.7</v>
      </c>
      <c r="E28" s="85" t="s">
        <v>292</v>
      </c>
      <c r="F28" s="85" t="s">
        <v>293</v>
      </c>
      <c r="G28" s="85">
        <v>81.5</v>
      </c>
      <c r="H28" s="85">
        <v>104.5</v>
      </c>
      <c r="I28" s="85">
        <v>83.6</v>
      </c>
    </row>
    <row r="29" spans="2:9" ht="15" customHeight="1" x14ac:dyDescent="0.2">
      <c r="B29" s="83" t="s">
        <v>79</v>
      </c>
      <c r="C29" s="85">
        <v>109.8</v>
      </c>
      <c r="D29" s="85">
        <v>116.8</v>
      </c>
      <c r="E29" s="85" t="s">
        <v>294</v>
      </c>
      <c r="F29" s="85" t="s">
        <v>288</v>
      </c>
      <c r="G29" s="85">
        <v>80.2</v>
      </c>
      <c r="H29" s="85">
        <v>103.3</v>
      </c>
      <c r="I29" s="85">
        <v>83.3</v>
      </c>
    </row>
    <row r="30" spans="2:9" ht="15" customHeight="1" x14ac:dyDescent="0.2">
      <c r="B30" s="83" t="s">
        <v>80</v>
      </c>
      <c r="C30" s="85">
        <v>109.2</v>
      </c>
      <c r="D30" s="85">
        <v>116.9</v>
      </c>
      <c r="E30" s="85" t="s">
        <v>295</v>
      </c>
      <c r="F30" s="85" t="s">
        <v>288</v>
      </c>
      <c r="G30" s="85">
        <v>82.3</v>
      </c>
      <c r="H30" s="85">
        <v>103.9</v>
      </c>
      <c r="I30" s="85">
        <v>83</v>
      </c>
    </row>
    <row r="31" spans="2:9" ht="15" customHeight="1" x14ac:dyDescent="0.2">
      <c r="B31" s="83" t="s">
        <v>83</v>
      </c>
      <c r="C31" s="85">
        <v>108.2</v>
      </c>
      <c r="D31" s="85">
        <v>117.1</v>
      </c>
      <c r="E31" s="85" t="s">
        <v>296</v>
      </c>
      <c r="F31" s="85" t="s">
        <v>288</v>
      </c>
      <c r="G31" s="85">
        <v>82.3</v>
      </c>
      <c r="H31" s="85">
        <v>105.2</v>
      </c>
      <c r="I31" s="85">
        <v>81.2</v>
      </c>
    </row>
    <row r="32" spans="2:9" ht="15" customHeight="1" x14ac:dyDescent="0.2">
      <c r="B32" s="83" t="s">
        <v>78</v>
      </c>
      <c r="C32" s="85" t="s">
        <v>297</v>
      </c>
      <c r="D32" s="85" t="s">
        <v>298</v>
      </c>
      <c r="E32" s="85" t="s">
        <v>299</v>
      </c>
      <c r="F32" s="85" t="s">
        <v>300</v>
      </c>
      <c r="G32" s="85" t="s">
        <v>301</v>
      </c>
      <c r="H32" s="85" t="s">
        <v>302</v>
      </c>
      <c r="I32" s="85" t="s">
        <v>303</v>
      </c>
    </row>
    <row r="33" spans="2:9" ht="15" customHeight="1" x14ac:dyDescent="0.2">
      <c r="B33" s="83" t="s">
        <v>79</v>
      </c>
      <c r="C33" s="85" t="s">
        <v>105</v>
      </c>
      <c r="D33" s="85" t="s">
        <v>304</v>
      </c>
      <c r="E33" s="85" t="s">
        <v>305</v>
      </c>
      <c r="F33" s="85" t="s">
        <v>300</v>
      </c>
      <c r="G33" s="85" t="s">
        <v>301</v>
      </c>
      <c r="H33" s="85" t="s">
        <v>306</v>
      </c>
      <c r="I33" s="85" t="s">
        <v>307</v>
      </c>
    </row>
    <row r="34" spans="2:9" ht="20.149999999999999" customHeight="1" x14ac:dyDescent="0.25">
      <c r="B34" s="103" t="s">
        <v>178</v>
      </c>
      <c r="C34" s="90"/>
      <c r="D34" s="90"/>
      <c r="E34" s="90"/>
      <c r="F34" s="90"/>
      <c r="G34" s="90"/>
      <c r="H34" s="90"/>
      <c r="I34" s="90"/>
    </row>
    <row r="35" spans="2:9" ht="15" customHeight="1" x14ac:dyDescent="0.2">
      <c r="B35" s="83" t="s">
        <v>75</v>
      </c>
      <c r="C35" s="85">
        <v>-2.9</v>
      </c>
      <c r="D35" s="85">
        <v>-0.2</v>
      </c>
      <c r="E35" s="85">
        <v>0.5</v>
      </c>
      <c r="F35" s="85" t="s">
        <v>76</v>
      </c>
      <c r="G35" s="85">
        <v>0.8</v>
      </c>
      <c r="H35" s="85">
        <v>-2.1</v>
      </c>
      <c r="I35" s="85">
        <v>0.6</v>
      </c>
    </row>
    <row r="36" spans="2:9" ht="15" customHeight="1" x14ac:dyDescent="0.2">
      <c r="B36" s="83" t="s">
        <v>77</v>
      </c>
      <c r="C36" s="85">
        <v>0.6</v>
      </c>
      <c r="D36" s="85">
        <v>-0.7</v>
      </c>
      <c r="E36" s="85">
        <v>5.0999999999999996</v>
      </c>
      <c r="F36" s="85" t="s">
        <v>76</v>
      </c>
      <c r="G36" s="85">
        <v>0.7</v>
      </c>
      <c r="H36" s="85" t="s">
        <v>76</v>
      </c>
      <c r="I36" s="85">
        <v>0.8</v>
      </c>
    </row>
    <row r="37" spans="2:9" ht="15" customHeight="1" x14ac:dyDescent="0.2">
      <c r="B37" s="83" t="s">
        <v>78</v>
      </c>
      <c r="C37" s="85">
        <v>5.2</v>
      </c>
      <c r="D37" s="85">
        <v>-1.4</v>
      </c>
      <c r="E37" s="85">
        <v>0.5</v>
      </c>
      <c r="F37" s="85" t="s">
        <v>76</v>
      </c>
      <c r="G37" s="85">
        <v>-0.2</v>
      </c>
      <c r="H37" s="85">
        <v>0.1</v>
      </c>
      <c r="I37" s="85">
        <v>-2.4</v>
      </c>
    </row>
    <row r="38" spans="2:9" ht="15" customHeight="1" x14ac:dyDescent="0.2">
      <c r="B38" s="83" t="s">
        <v>79</v>
      </c>
      <c r="C38" s="85">
        <v>0.9</v>
      </c>
      <c r="D38" s="85">
        <v>-0.3</v>
      </c>
      <c r="E38" s="85">
        <v>0.4</v>
      </c>
      <c r="F38" s="85" t="s">
        <v>76</v>
      </c>
      <c r="G38" s="85">
        <v>0.4</v>
      </c>
      <c r="H38" s="85">
        <v>-0.3</v>
      </c>
      <c r="I38" s="85">
        <v>2.7</v>
      </c>
    </row>
    <row r="39" spans="2:9" ht="15" customHeight="1" x14ac:dyDescent="0.2">
      <c r="B39" s="83" t="s">
        <v>80</v>
      </c>
      <c r="C39" s="85">
        <v>-6.2</v>
      </c>
      <c r="D39" s="85">
        <v>0.2</v>
      </c>
      <c r="E39" s="85">
        <v>0.4</v>
      </c>
      <c r="F39" s="85" t="s">
        <v>76</v>
      </c>
      <c r="G39" s="85">
        <v>-2</v>
      </c>
      <c r="H39" s="85">
        <v>0.5</v>
      </c>
      <c r="I39" s="85">
        <v>-1.1000000000000001</v>
      </c>
    </row>
    <row r="40" spans="2:9" ht="15" customHeight="1" x14ac:dyDescent="0.2">
      <c r="B40" s="83" t="s">
        <v>81</v>
      </c>
      <c r="C40" s="85">
        <v>-2.2999999999999998</v>
      </c>
      <c r="D40" s="85">
        <v>1.7</v>
      </c>
      <c r="E40" s="85">
        <v>2.1</v>
      </c>
      <c r="F40" s="85">
        <v>-2.1</v>
      </c>
      <c r="G40" s="85">
        <v>-0.5</v>
      </c>
      <c r="H40" s="85">
        <v>1.1000000000000001</v>
      </c>
      <c r="I40" s="85">
        <v>0.9</v>
      </c>
    </row>
    <row r="41" spans="2:9" ht="15" customHeight="1" x14ac:dyDescent="0.2">
      <c r="B41" s="83" t="s">
        <v>78</v>
      </c>
      <c r="C41" s="85">
        <v>1.1000000000000001</v>
      </c>
      <c r="D41" s="85">
        <v>0.5</v>
      </c>
      <c r="E41" s="85">
        <v>1.4</v>
      </c>
      <c r="F41" s="85">
        <v>-0.1</v>
      </c>
      <c r="G41" s="85" t="s">
        <v>76</v>
      </c>
      <c r="H41" s="85">
        <v>0.4</v>
      </c>
      <c r="I41" s="85">
        <v>-4</v>
      </c>
    </row>
    <row r="42" spans="2:9" ht="15" customHeight="1" x14ac:dyDescent="0.2">
      <c r="B42" s="83" t="s">
        <v>79</v>
      </c>
      <c r="C42" s="85">
        <v>0.8</v>
      </c>
      <c r="D42" s="85">
        <v>0.3</v>
      </c>
      <c r="E42" s="85">
        <v>0.4</v>
      </c>
      <c r="F42" s="85" t="s">
        <v>76</v>
      </c>
      <c r="G42" s="85" t="s">
        <v>76</v>
      </c>
      <c r="H42" s="85">
        <v>-0.5</v>
      </c>
      <c r="I42" s="85">
        <v>2.8</v>
      </c>
    </row>
    <row r="43" spans="2:9" ht="15" customHeight="1" x14ac:dyDescent="0.2">
      <c r="B43" s="83" t="s">
        <v>80</v>
      </c>
      <c r="C43" s="85">
        <v>-0.7</v>
      </c>
      <c r="D43" s="85">
        <v>1.9</v>
      </c>
      <c r="E43" s="85">
        <v>-0.1</v>
      </c>
      <c r="F43" s="85" t="s">
        <v>76</v>
      </c>
      <c r="G43" s="85">
        <v>2.1</v>
      </c>
      <c r="H43" s="85">
        <v>0.6</v>
      </c>
      <c r="I43" s="85">
        <v>-0.9</v>
      </c>
    </row>
    <row r="44" spans="2:9" ht="15" customHeight="1" x14ac:dyDescent="0.2">
      <c r="B44" s="83" t="s">
        <v>82</v>
      </c>
      <c r="C44" s="85">
        <v>-1.5</v>
      </c>
      <c r="D44" s="85">
        <v>0.9</v>
      </c>
      <c r="E44" s="85">
        <v>1.6</v>
      </c>
      <c r="F44" s="85" t="s">
        <v>76</v>
      </c>
      <c r="G44" s="85">
        <v>-2.8</v>
      </c>
      <c r="H44" s="85">
        <v>1.1000000000000001</v>
      </c>
      <c r="I44" s="85">
        <v>-3.1</v>
      </c>
    </row>
    <row r="45" spans="2:9" ht="15" customHeight="1" x14ac:dyDescent="0.2">
      <c r="B45" s="83" t="s">
        <v>78</v>
      </c>
      <c r="C45" s="85">
        <v>2</v>
      </c>
      <c r="D45" s="85">
        <v>0.6</v>
      </c>
      <c r="E45" s="85">
        <v>0.9</v>
      </c>
      <c r="F45" s="85">
        <v>-0.3</v>
      </c>
      <c r="G45" s="85">
        <v>0.5</v>
      </c>
      <c r="H45" s="85">
        <v>1.1000000000000001</v>
      </c>
      <c r="I45" s="85">
        <v>0.4</v>
      </c>
    </row>
    <row r="46" spans="2:9" ht="15" customHeight="1" x14ac:dyDescent="0.2">
      <c r="B46" s="83" t="s">
        <v>79</v>
      </c>
      <c r="C46" s="85">
        <v>2.5</v>
      </c>
      <c r="D46" s="85">
        <v>0.1</v>
      </c>
      <c r="E46" s="85">
        <v>0.6</v>
      </c>
      <c r="F46" s="85">
        <v>0.3</v>
      </c>
      <c r="G46" s="85">
        <v>-1.6</v>
      </c>
      <c r="H46" s="85">
        <v>-1.1000000000000001</v>
      </c>
      <c r="I46" s="85">
        <v>-0.4</v>
      </c>
    </row>
    <row r="47" spans="2:9" ht="15" customHeight="1" x14ac:dyDescent="0.2">
      <c r="B47" s="83" t="s">
        <v>80</v>
      </c>
      <c r="C47" s="85">
        <v>-0.5</v>
      </c>
      <c r="D47" s="85">
        <v>0.1</v>
      </c>
      <c r="E47" s="85">
        <v>1.7</v>
      </c>
      <c r="F47" s="85" t="s">
        <v>76</v>
      </c>
      <c r="G47" s="85">
        <v>2.6</v>
      </c>
      <c r="H47" s="85">
        <v>0.6</v>
      </c>
      <c r="I47" s="85">
        <v>-0.4</v>
      </c>
    </row>
    <row r="48" spans="2:9" ht="15" customHeight="1" x14ac:dyDescent="0.2">
      <c r="B48" s="83" t="s">
        <v>83</v>
      </c>
      <c r="C48" s="85">
        <v>-0.9</v>
      </c>
      <c r="D48" s="85">
        <v>0.2</v>
      </c>
      <c r="E48" s="85">
        <v>2.5</v>
      </c>
      <c r="F48" s="85" t="s">
        <v>76</v>
      </c>
      <c r="G48" s="85" t="s">
        <v>76</v>
      </c>
      <c r="H48" s="85">
        <v>1.3</v>
      </c>
      <c r="I48" s="85">
        <v>-2.2000000000000002</v>
      </c>
    </row>
    <row r="49" spans="2:9" ht="15" customHeight="1" x14ac:dyDescent="0.2">
      <c r="B49" s="83" t="s">
        <v>78</v>
      </c>
      <c r="C49" s="85">
        <v>-8.1</v>
      </c>
      <c r="D49" s="85">
        <v>2</v>
      </c>
      <c r="E49" s="85">
        <v>0.1</v>
      </c>
      <c r="F49" s="85" t="s">
        <v>76</v>
      </c>
      <c r="G49" s="85" t="s">
        <v>76</v>
      </c>
      <c r="H49" s="85" t="s">
        <v>76</v>
      </c>
      <c r="I49" s="85">
        <v>3</v>
      </c>
    </row>
    <row r="50" spans="2:9" ht="15" customHeight="1" x14ac:dyDescent="0.2">
      <c r="B50" s="83" t="s">
        <v>79</v>
      </c>
      <c r="C50" s="85">
        <v>0.6</v>
      </c>
      <c r="D50" s="85">
        <v>-0.7</v>
      </c>
      <c r="E50" s="85">
        <v>-0.4</v>
      </c>
      <c r="F50" s="85" t="s">
        <v>76</v>
      </c>
      <c r="G50" s="85" t="s">
        <v>76</v>
      </c>
      <c r="H50" s="85">
        <v>0.1</v>
      </c>
      <c r="I50" s="85">
        <v>-3.5</v>
      </c>
    </row>
    <row r="51" spans="2:9" ht="19.75" customHeight="1" x14ac:dyDescent="0.25">
      <c r="B51" s="103" t="s">
        <v>179</v>
      </c>
      <c r="C51" s="90"/>
      <c r="D51" s="90"/>
      <c r="E51" s="90"/>
      <c r="G51" s="27"/>
      <c r="H51" s="27"/>
      <c r="I51" s="27"/>
    </row>
    <row r="52" spans="2:9" ht="15" customHeight="1" x14ac:dyDescent="0.2">
      <c r="B52" s="83" t="s">
        <v>75</v>
      </c>
      <c r="C52" s="85">
        <v>-1</v>
      </c>
      <c r="D52" s="85">
        <v>1.9</v>
      </c>
      <c r="E52" s="85">
        <v>3.4</v>
      </c>
      <c r="F52" s="85">
        <v>0.2</v>
      </c>
      <c r="G52" s="85">
        <v>4.7</v>
      </c>
      <c r="H52" s="85">
        <v>-0.2</v>
      </c>
      <c r="I52" s="85">
        <v>3</v>
      </c>
    </row>
    <row r="53" spans="2:9" ht="15" customHeight="1" x14ac:dyDescent="0.2">
      <c r="B53" s="83" t="s">
        <v>77</v>
      </c>
      <c r="C53" s="85">
        <v>1.1000000000000001</v>
      </c>
      <c r="D53" s="85">
        <v>0.1</v>
      </c>
      <c r="E53" s="85">
        <v>6.8</v>
      </c>
      <c r="F53" s="85" t="s">
        <v>76</v>
      </c>
      <c r="G53" s="85">
        <v>7.2</v>
      </c>
      <c r="H53" s="85">
        <v>-1.2</v>
      </c>
      <c r="I53" s="85">
        <v>1.7</v>
      </c>
    </row>
    <row r="54" spans="2:9" ht="15" customHeight="1" x14ac:dyDescent="0.2">
      <c r="B54" s="83" t="s">
        <v>78</v>
      </c>
      <c r="C54" s="85">
        <v>5.5</v>
      </c>
      <c r="D54" s="85">
        <v>-1.8</v>
      </c>
      <c r="E54" s="85">
        <v>6.6</v>
      </c>
      <c r="F54" s="85" t="s">
        <v>76</v>
      </c>
      <c r="G54" s="85">
        <v>-0.1</v>
      </c>
      <c r="H54" s="85">
        <v>-1.4</v>
      </c>
      <c r="I54" s="85">
        <v>-1.5</v>
      </c>
    </row>
    <row r="55" spans="2:9" ht="15" customHeight="1" x14ac:dyDescent="0.2">
      <c r="B55" s="83" t="s">
        <v>79</v>
      </c>
      <c r="C55" s="85">
        <v>3.6</v>
      </c>
      <c r="D55" s="85">
        <v>-2.6</v>
      </c>
      <c r="E55" s="85">
        <v>6.6</v>
      </c>
      <c r="F55" s="85" t="s">
        <v>76</v>
      </c>
      <c r="G55" s="85">
        <v>1.7</v>
      </c>
      <c r="H55" s="85">
        <v>-2.2999999999999998</v>
      </c>
      <c r="I55" s="85">
        <v>1.6</v>
      </c>
    </row>
    <row r="56" spans="2:9" ht="15" customHeight="1" x14ac:dyDescent="0.2">
      <c r="B56" s="83" t="s">
        <v>80</v>
      </c>
      <c r="C56" s="85">
        <v>0.1</v>
      </c>
      <c r="D56" s="85">
        <v>-2.2000000000000002</v>
      </c>
      <c r="E56" s="85">
        <v>6.6</v>
      </c>
      <c r="F56" s="85" t="s">
        <v>76</v>
      </c>
      <c r="G56" s="85">
        <v>-1.2</v>
      </c>
      <c r="H56" s="85">
        <v>0.3</v>
      </c>
      <c r="I56" s="85">
        <v>-0.1</v>
      </c>
    </row>
    <row r="57" spans="2:9" ht="15" customHeight="1" x14ac:dyDescent="0.2">
      <c r="B57" s="83" t="s">
        <v>81</v>
      </c>
      <c r="C57" s="85">
        <v>-2.8</v>
      </c>
      <c r="D57" s="85">
        <v>0.2</v>
      </c>
      <c r="E57" s="85">
        <v>3.5</v>
      </c>
      <c r="F57" s="85">
        <v>-2.1</v>
      </c>
      <c r="G57" s="85">
        <v>-2.4</v>
      </c>
      <c r="H57" s="85">
        <v>1.4</v>
      </c>
      <c r="I57" s="85" t="s">
        <v>76</v>
      </c>
    </row>
    <row r="58" spans="2:9" ht="15" customHeight="1" x14ac:dyDescent="0.2">
      <c r="B58" s="83" t="s">
        <v>78</v>
      </c>
      <c r="C58" s="85">
        <v>-6.5</v>
      </c>
      <c r="D58" s="85">
        <v>2.2000000000000002</v>
      </c>
      <c r="E58" s="85">
        <v>4.5</v>
      </c>
      <c r="F58" s="85">
        <v>-2.2000000000000002</v>
      </c>
      <c r="G58" s="85">
        <v>-2.2000000000000002</v>
      </c>
      <c r="H58" s="85">
        <v>1.7</v>
      </c>
      <c r="I58" s="85">
        <v>-1.6</v>
      </c>
    </row>
    <row r="59" spans="2:9" ht="15" customHeight="1" x14ac:dyDescent="0.2">
      <c r="B59" s="83" t="s">
        <v>79</v>
      </c>
      <c r="C59" s="85">
        <v>-6.5</v>
      </c>
      <c r="D59" s="85">
        <v>2.7</v>
      </c>
      <c r="E59" s="85">
        <v>4.4000000000000004</v>
      </c>
      <c r="F59" s="85">
        <v>-2.2000000000000002</v>
      </c>
      <c r="G59" s="85">
        <v>-2.5</v>
      </c>
      <c r="H59" s="85">
        <v>1.5</v>
      </c>
      <c r="I59" s="85">
        <v>-1.5</v>
      </c>
    </row>
    <row r="60" spans="2:9" ht="15" customHeight="1" x14ac:dyDescent="0.2">
      <c r="B60" s="83" t="s">
        <v>80</v>
      </c>
      <c r="C60" s="85">
        <v>-1.1000000000000001</v>
      </c>
      <c r="D60" s="85">
        <v>4.5</v>
      </c>
      <c r="E60" s="85">
        <v>3.8</v>
      </c>
      <c r="F60" s="85">
        <v>-2.2000000000000002</v>
      </c>
      <c r="G60" s="85">
        <v>1.6</v>
      </c>
      <c r="H60" s="85">
        <v>1.6</v>
      </c>
      <c r="I60" s="85">
        <v>-1.3</v>
      </c>
    </row>
    <row r="61" spans="2:9" ht="15" customHeight="1" x14ac:dyDescent="0.2">
      <c r="B61" s="83" t="s">
        <v>82</v>
      </c>
      <c r="C61" s="85">
        <v>-0.3</v>
      </c>
      <c r="D61" s="85">
        <v>3.6</v>
      </c>
      <c r="E61" s="85">
        <v>3.4</v>
      </c>
      <c r="F61" s="85">
        <v>-0.1</v>
      </c>
      <c r="G61" s="85">
        <v>-0.7</v>
      </c>
      <c r="H61" s="85">
        <v>1.6</v>
      </c>
      <c r="I61" s="85">
        <v>-5.2</v>
      </c>
    </row>
    <row r="62" spans="2:9" ht="15" customHeight="1" x14ac:dyDescent="0.2">
      <c r="B62" s="83" t="s">
        <v>78</v>
      </c>
      <c r="C62" s="85">
        <v>0.6</v>
      </c>
      <c r="D62" s="85">
        <v>3.6</v>
      </c>
      <c r="E62" s="85">
        <v>2.8</v>
      </c>
      <c r="F62" s="85">
        <v>-0.3</v>
      </c>
      <c r="G62" s="85">
        <v>-0.2</v>
      </c>
      <c r="H62" s="85">
        <v>2.2999999999999998</v>
      </c>
      <c r="I62" s="85">
        <v>-0.9</v>
      </c>
    </row>
    <row r="63" spans="2:9" ht="15" customHeight="1" x14ac:dyDescent="0.2">
      <c r="B63" s="83" t="s">
        <v>79</v>
      </c>
      <c r="C63" s="85">
        <v>2.2000000000000002</v>
      </c>
      <c r="D63" s="85">
        <v>3.5</v>
      </c>
      <c r="E63" s="85">
        <v>3</v>
      </c>
      <c r="F63" s="85" t="s">
        <v>76</v>
      </c>
      <c r="G63" s="85">
        <v>-1.8</v>
      </c>
      <c r="H63" s="85">
        <v>1.6</v>
      </c>
      <c r="I63" s="85">
        <v>-4</v>
      </c>
    </row>
    <row r="64" spans="2:9" ht="15" customHeight="1" x14ac:dyDescent="0.2">
      <c r="B64" s="83" t="s">
        <v>80</v>
      </c>
      <c r="C64" s="85">
        <v>2.4</v>
      </c>
      <c r="D64" s="85">
        <v>1.7</v>
      </c>
      <c r="E64" s="85">
        <v>4.9000000000000004</v>
      </c>
      <c r="F64" s="85" t="s">
        <v>76</v>
      </c>
      <c r="G64" s="85">
        <v>-1.3</v>
      </c>
      <c r="H64" s="85">
        <v>1.6</v>
      </c>
      <c r="I64" s="85">
        <v>-3.5</v>
      </c>
    </row>
    <row r="65" spans="2:9" ht="15" customHeight="1" x14ac:dyDescent="0.2">
      <c r="B65" s="83" t="s">
        <v>83</v>
      </c>
      <c r="C65" s="85">
        <v>3</v>
      </c>
      <c r="D65" s="85">
        <v>0.9</v>
      </c>
      <c r="E65" s="85">
        <v>5.8</v>
      </c>
      <c r="F65" s="85" t="s">
        <v>76</v>
      </c>
      <c r="G65" s="85">
        <v>1.5</v>
      </c>
      <c r="H65" s="85">
        <v>1.7</v>
      </c>
      <c r="I65" s="85">
        <v>-2.5</v>
      </c>
    </row>
    <row r="66" spans="2:9" ht="15" customHeight="1" x14ac:dyDescent="0.2">
      <c r="B66" s="83" t="s">
        <v>78</v>
      </c>
      <c r="C66" s="85">
        <v>-7.2</v>
      </c>
      <c r="D66" s="85">
        <v>2.4</v>
      </c>
      <c r="E66" s="85">
        <v>4.9000000000000004</v>
      </c>
      <c r="F66" s="85">
        <v>0.3</v>
      </c>
      <c r="G66" s="85">
        <v>1</v>
      </c>
      <c r="H66" s="85">
        <v>0.7</v>
      </c>
      <c r="I66" s="85" t="s">
        <v>76</v>
      </c>
    </row>
    <row r="67" spans="2:9" ht="15" customHeight="1" x14ac:dyDescent="0.2">
      <c r="B67" s="83" t="s">
        <v>79</v>
      </c>
      <c r="C67" s="85">
        <v>-8.9</v>
      </c>
      <c r="D67" s="85">
        <v>1.6</v>
      </c>
      <c r="E67" s="85">
        <v>3.9</v>
      </c>
      <c r="F67" s="85" t="s">
        <v>76</v>
      </c>
      <c r="G67" s="85">
        <v>2.6</v>
      </c>
      <c r="H67" s="85">
        <v>1.9</v>
      </c>
      <c r="I67" s="85">
        <v>-3.1</v>
      </c>
    </row>
    <row r="68" spans="2:9" ht="15" customHeight="1" thickBot="1" x14ac:dyDescent="0.25">
      <c r="B68" s="84"/>
      <c r="C68" s="81"/>
      <c r="D68" s="81"/>
      <c r="E68" s="81"/>
      <c r="F68" s="81"/>
      <c r="G68" s="81"/>
      <c r="H68" s="81"/>
      <c r="I68" s="81"/>
    </row>
    <row r="69" spans="2:9" ht="15" customHeight="1" x14ac:dyDescent="0.2">
      <c r="B69" s="65" t="s">
        <v>180</v>
      </c>
      <c r="G69" s="108" t="s">
        <v>181</v>
      </c>
      <c r="H69" s="90"/>
      <c r="I69" s="90"/>
    </row>
    <row r="70" spans="2:9" ht="15" customHeight="1" x14ac:dyDescent="0.25">
      <c r="B70" s="95" t="s">
        <v>182</v>
      </c>
      <c r="C70" s="90"/>
      <c r="D70" s="87" t="s">
        <v>183</v>
      </c>
    </row>
    <row r="71" spans="2:9" ht="15" customHeight="1" x14ac:dyDescent="0.25">
      <c r="B71" s="95"/>
      <c r="C71" s="90"/>
      <c r="D71" s="90"/>
      <c r="G71" s="30"/>
      <c r="H71" s="21"/>
      <c r="I71" s="21"/>
    </row>
    <row r="72" spans="2:9" ht="15" customHeight="1" x14ac:dyDescent="0.25">
      <c r="B72" s="95" t="s">
        <v>184</v>
      </c>
      <c r="C72" s="90"/>
      <c r="D72" s="90"/>
      <c r="I72" s="21"/>
    </row>
    <row r="73" spans="2:9" ht="15" customHeight="1" x14ac:dyDescent="0.25">
      <c r="B73" s="65" t="s">
        <v>308</v>
      </c>
      <c r="G73" s="30"/>
      <c r="H73" s="21"/>
      <c r="I73" s="21"/>
    </row>
    <row r="74" spans="2:9" x14ac:dyDescent="0.2">
      <c r="B74" s="58"/>
    </row>
    <row r="75" spans="2:9" x14ac:dyDescent="0.2">
      <c r="B75" s="95"/>
      <c r="C75" s="90"/>
      <c r="D75" s="90"/>
    </row>
  </sheetData>
  <mergeCells count="13">
    <mergeCell ref="B3:I3"/>
    <mergeCell ref="F4:I4"/>
    <mergeCell ref="G69:I69"/>
    <mergeCell ref="C5:D5"/>
    <mergeCell ref="B12:C12"/>
    <mergeCell ref="B17:C17"/>
    <mergeCell ref="B51:E51"/>
    <mergeCell ref="B34:I34"/>
    <mergeCell ref="B75:D75"/>
    <mergeCell ref="B72:D72"/>
    <mergeCell ref="B71:D71"/>
    <mergeCell ref="B70:D70"/>
    <mergeCell ref="E5:H5"/>
  </mergeCells>
  <hyperlinks>
    <hyperlink ref="B1" location="Contents!B13" display="Back to contents" xr:uid="{00000000-0004-0000-0A00-000000000000}"/>
    <hyperlink ref="D70" r:id="rId1" location="tab-background-notes" display="*Please see SPPI Statistical Bulletin Background Note 5 for external sources" xr:uid="{00000000-0004-0000-0A00-000001000000}"/>
  </hyperlinks>
  <pageMargins left="0.74803149606299213" right="0.74803149606299213" top="0.98425196850393704" bottom="0.98425196850393704" header="0.51181102362204722" footer="0.51181102362204722"/>
  <pageSetup paperSize="9" scale="5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B1:M72"/>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bestFit="1" customWidth="1"/>
    <col min="3" max="4" width="12.6328125" style="14" customWidth="1"/>
    <col min="5" max="5" width="15.6328125" style="14" customWidth="1"/>
    <col min="6" max="9" width="12.6328125" style="14" customWidth="1"/>
    <col min="10" max="10" width="13.36328125" style="65" customWidth="1"/>
    <col min="11" max="11" width="9.08984375" style="65" customWidth="1"/>
    <col min="12" max="12" width="12.54296875" style="65" bestFit="1" customWidth="1"/>
    <col min="13" max="13" width="11.36328125" style="65" bestFit="1" customWidth="1"/>
    <col min="14" max="14" width="9.08984375" style="65" customWidth="1"/>
    <col min="15" max="16384" width="9.08984375" style="65"/>
  </cols>
  <sheetData>
    <row r="1" spans="2:13" ht="15" customHeight="1" x14ac:dyDescent="0.25">
      <c r="B1" s="60" t="s">
        <v>11</v>
      </c>
    </row>
    <row r="2" spans="2:13" ht="15" customHeight="1" x14ac:dyDescent="0.2"/>
    <row r="3" spans="2:13" ht="15" customHeight="1" x14ac:dyDescent="0.3">
      <c r="B3" s="89" t="s">
        <v>262</v>
      </c>
      <c r="C3" s="90"/>
      <c r="D3" s="90"/>
      <c r="E3" s="90"/>
      <c r="F3" s="90"/>
      <c r="G3" s="90"/>
      <c r="H3" s="90"/>
      <c r="I3" s="90"/>
      <c r="J3" s="95"/>
      <c r="K3" s="95"/>
      <c r="L3" s="11"/>
      <c r="M3" s="11"/>
    </row>
    <row r="4" spans="2:13" ht="15" customHeight="1" thickBot="1" x14ac:dyDescent="0.25">
      <c r="B4" s="26" t="s">
        <v>118</v>
      </c>
      <c r="C4" s="31"/>
      <c r="D4" s="31"/>
      <c r="E4" s="31"/>
      <c r="F4" s="25"/>
      <c r="G4" s="25"/>
      <c r="H4" s="104" t="s">
        <v>67</v>
      </c>
      <c r="I4" s="104"/>
    </row>
    <row r="5" spans="2:13" ht="15" customHeight="1" x14ac:dyDescent="0.25">
      <c r="C5" s="106" t="s">
        <v>309</v>
      </c>
      <c r="D5" s="106"/>
      <c r="E5" s="110" t="s">
        <v>310</v>
      </c>
      <c r="F5" s="110"/>
      <c r="G5" s="110"/>
      <c r="H5" s="110"/>
      <c r="I5" s="110"/>
      <c r="J5" s="66"/>
    </row>
    <row r="6" spans="2:13" ht="50" customHeight="1" x14ac:dyDescent="0.2">
      <c r="C6" s="54" t="s">
        <v>311</v>
      </c>
      <c r="D6" s="54" t="s">
        <v>312</v>
      </c>
      <c r="E6" s="54" t="s">
        <v>313</v>
      </c>
      <c r="F6" s="54" t="s">
        <v>314</v>
      </c>
      <c r="G6" s="54" t="s">
        <v>315</v>
      </c>
      <c r="H6" s="54" t="s">
        <v>316</v>
      </c>
      <c r="I6" s="54" t="s">
        <v>317</v>
      </c>
    </row>
    <row r="7" spans="2:13" ht="20" customHeight="1" x14ac:dyDescent="0.25">
      <c r="B7" s="69" t="s">
        <v>152</v>
      </c>
      <c r="C7" s="66" t="s">
        <v>318</v>
      </c>
      <c r="D7" s="66" t="s">
        <v>319</v>
      </c>
      <c r="E7" s="66" t="s">
        <v>320</v>
      </c>
      <c r="F7" s="66" t="s">
        <v>321</v>
      </c>
      <c r="G7" s="66" t="s">
        <v>322</v>
      </c>
      <c r="H7" s="66" t="s">
        <v>323</v>
      </c>
      <c r="I7" s="66" t="s">
        <v>324</v>
      </c>
    </row>
    <row r="8" spans="2:13" ht="15" customHeight="1" x14ac:dyDescent="0.2">
      <c r="B8" s="83">
        <v>2016</v>
      </c>
      <c r="C8" s="80">
        <v>102</v>
      </c>
      <c r="D8" s="80">
        <v>126.1</v>
      </c>
      <c r="E8" s="80">
        <v>116.3</v>
      </c>
      <c r="F8" s="80">
        <v>115.4</v>
      </c>
      <c r="G8" s="80">
        <v>105.5</v>
      </c>
      <c r="H8" s="80">
        <v>109.2</v>
      </c>
      <c r="I8" s="80">
        <v>109.2</v>
      </c>
    </row>
    <row r="9" spans="2:13" ht="15" customHeight="1" x14ac:dyDescent="0.2">
      <c r="B9" s="83">
        <v>2017</v>
      </c>
      <c r="C9" s="80">
        <v>103.7</v>
      </c>
      <c r="D9" s="80">
        <v>128.69999999999999</v>
      </c>
      <c r="E9" s="80">
        <v>119.3</v>
      </c>
      <c r="F9" s="80">
        <v>119.8</v>
      </c>
      <c r="G9" s="80">
        <v>106.8</v>
      </c>
      <c r="H9" s="80">
        <v>110</v>
      </c>
      <c r="I9" s="80">
        <v>105.6</v>
      </c>
    </row>
    <row r="10" spans="2:13" ht="15" customHeight="1" x14ac:dyDescent="0.2">
      <c r="B10" s="83">
        <v>2018</v>
      </c>
      <c r="C10" s="80">
        <v>104.4</v>
      </c>
      <c r="D10" s="80">
        <v>131</v>
      </c>
      <c r="E10" s="80">
        <v>124</v>
      </c>
      <c r="F10" s="80">
        <v>124.6</v>
      </c>
      <c r="G10" s="80">
        <v>107.8</v>
      </c>
      <c r="H10" s="80">
        <v>111.3</v>
      </c>
      <c r="I10" s="80">
        <v>107.1</v>
      </c>
    </row>
    <row r="11" spans="2:13" ht="15" customHeight="1" x14ac:dyDescent="0.2">
      <c r="B11" s="83">
        <v>2019</v>
      </c>
      <c r="C11" s="80">
        <v>106</v>
      </c>
      <c r="D11" s="80">
        <v>131.80000000000001</v>
      </c>
      <c r="E11" s="80">
        <v>127.1</v>
      </c>
      <c r="F11" s="80">
        <v>126.9</v>
      </c>
      <c r="G11" s="80">
        <v>105</v>
      </c>
      <c r="H11" s="80">
        <v>112.3</v>
      </c>
      <c r="I11" s="80">
        <v>109</v>
      </c>
    </row>
    <row r="12" spans="2:13" ht="20" customHeight="1" x14ac:dyDescent="0.25">
      <c r="B12" s="103" t="s">
        <v>157</v>
      </c>
      <c r="C12" s="90"/>
      <c r="D12" s="27"/>
      <c r="E12" s="27"/>
      <c r="F12" s="27"/>
      <c r="G12" s="27"/>
      <c r="H12" s="27"/>
      <c r="I12" s="27"/>
    </row>
    <row r="13" spans="2:13" ht="15" customHeight="1" x14ac:dyDescent="0.2">
      <c r="B13" s="83">
        <v>2016</v>
      </c>
      <c r="C13" s="80">
        <v>2.1</v>
      </c>
      <c r="D13" s="80">
        <v>5.3</v>
      </c>
      <c r="E13" s="80">
        <v>3.1</v>
      </c>
      <c r="F13" s="80">
        <v>2.2999999999999998</v>
      </c>
      <c r="G13" s="80">
        <v>2.4</v>
      </c>
      <c r="H13" s="80">
        <v>2.7</v>
      </c>
      <c r="I13" s="80">
        <v>0.7</v>
      </c>
    </row>
    <row r="14" spans="2:13" ht="15" customHeight="1" x14ac:dyDescent="0.2">
      <c r="B14" s="83">
        <v>2017</v>
      </c>
      <c r="C14" s="80">
        <v>1.7</v>
      </c>
      <c r="D14" s="80">
        <v>2.1</v>
      </c>
      <c r="E14" s="80">
        <v>2.6</v>
      </c>
      <c r="F14" s="80">
        <v>3.8</v>
      </c>
      <c r="G14" s="80">
        <v>1.2</v>
      </c>
      <c r="H14" s="80">
        <v>0.7</v>
      </c>
      <c r="I14" s="80">
        <v>-3.3</v>
      </c>
    </row>
    <row r="15" spans="2:13" ht="15" customHeight="1" x14ac:dyDescent="0.2">
      <c r="B15" s="83">
        <v>2018</v>
      </c>
      <c r="C15" s="80">
        <v>0.7</v>
      </c>
      <c r="D15" s="80">
        <v>1.8</v>
      </c>
      <c r="E15" s="80">
        <v>3.9</v>
      </c>
      <c r="F15" s="80">
        <v>4</v>
      </c>
      <c r="G15" s="80">
        <v>0.9</v>
      </c>
      <c r="H15" s="80">
        <v>1.2</v>
      </c>
      <c r="I15" s="80">
        <v>1.4</v>
      </c>
    </row>
    <row r="16" spans="2:13" ht="15" customHeight="1" x14ac:dyDescent="0.2">
      <c r="B16" s="83">
        <v>2019</v>
      </c>
      <c r="C16" s="80">
        <v>1.5</v>
      </c>
      <c r="D16" s="80">
        <v>0.6</v>
      </c>
      <c r="E16" s="80">
        <v>2.5</v>
      </c>
      <c r="F16" s="80">
        <v>1.8</v>
      </c>
      <c r="G16" s="80">
        <v>-2.6</v>
      </c>
      <c r="H16" s="80">
        <v>0.9</v>
      </c>
      <c r="I16" s="80">
        <v>1.8</v>
      </c>
    </row>
    <row r="17" spans="2:9" ht="20.149999999999999" customHeight="1" x14ac:dyDescent="0.25">
      <c r="B17" s="103" t="s">
        <v>158</v>
      </c>
      <c r="C17" s="90"/>
      <c r="D17" s="27"/>
      <c r="E17" s="27"/>
      <c r="F17" s="27"/>
      <c r="G17" s="27"/>
      <c r="H17" s="27"/>
      <c r="I17" s="27"/>
    </row>
    <row r="18" spans="2:9" s="14" customFormat="1" ht="15" customHeight="1" x14ac:dyDescent="0.2">
      <c r="B18" s="83" t="s">
        <v>75</v>
      </c>
      <c r="C18" s="79">
        <v>102.8</v>
      </c>
      <c r="D18" s="79">
        <v>125.7</v>
      </c>
      <c r="E18" s="79">
        <v>117.8</v>
      </c>
      <c r="F18" s="79">
        <v>114.3</v>
      </c>
      <c r="G18" s="79">
        <v>105.7</v>
      </c>
      <c r="H18" s="79">
        <v>109.5</v>
      </c>
      <c r="I18" s="79">
        <v>109.5</v>
      </c>
    </row>
    <row r="19" spans="2:9" s="14" customFormat="1" ht="15" customHeight="1" x14ac:dyDescent="0.2">
      <c r="B19" s="83" t="s">
        <v>77</v>
      </c>
      <c r="C19" s="79">
        <v>103.1</v>
      </c>
      <c r="D19" s="79">
        <v>126.7</v>
      </c>
      <c r="E19" s="79">
        <v>117.9</v>
      </c>
      <c r="F19" s="79">
        <v>118</v>
      </c>
      <c r="G19" s="79">
        <v>106.6</v>
      </c>
      <c r="H19" s="79">
        <v>109.4</v>
      </c>
      <c r="I19" s="79">
        <v>105.1</v>
      </c>
    </row>
    <row r="20" spans="2:9" s="14" customFormat="1" ht="15" customHeight="1" x14ac:dyDescent="0.2">
      <c r="B20" s="83" t="s">
        <v>78</v>
      </c>
      <c r="C20" s="79">
        <v>103.5</v>
      </c>
      <c r="D20" s="79">
        <v>127.5</v>
      </c>
      <c r="E20" s="79">
        <v>118.4</v>
      </c>
      <c r="F20" s="79">
        <v>119.4</v>
      </c>
      <c r="G20" s="79">
        <v>105.8</v>
      </c>
      <c r="H20" s="79">
        <v>109.6</v>
      </c>
      <c r="I20" s="79">
        <v>104.9</v>
      </c>
    </row>
    <row r="21" spans="2:9" s="14" customFormat="1" ht="15" customHeight="1" x14ac:dyDescent="0.2">
      <c r="B21" s="83" t="s">
        <v>79</v>
      </c>
      <c r="C21" s="79">
        <v>104.2</v>
      </c>
      <c r="D21" s="79">
        <v>128.69999999999999</v>
      </c>
      <c r="E21" s="79">
        <v>119.9</v>
      </c>
      <c r="F21" s="79">
        <v>119.4</v>
      </c>
      <c r="G21" s="79">
        <v>107.5</v>
      </c>
      <c r="H21" s="79">
        <v>110.4</v>
      </c>
      <c r="I21" s="79">
        <v>106.3</v>
      </c>
    </row>
    <row r="22" spans="2:9" s="14" customFormat="1" ht="15" customHeight="1" x14ac:dyDescent="0.2">
      <c r="B22" s="83" t="s">
        <v>80</v>
      </c>
      <c r="C22" s="79">
        <v>104</v>
      </c>
      <c r="D22" s="79">
        <v>131.80000000000001</v>
      </c>
      <c r="E22" s="79">
        <v>120.8</v>
      </c>
      <c r="F22" s="79">
        <v>122.4</v>
      </c>
      <c r="G22" s="79">
        <v>107.4</v>
      </c>
      <c r="H22" s="79">
        <v>110.8</v>
      </c>
      <c r="I22" s="79">
        <v>106.1</v>
      </c>
    </row>
    <row r="23" spans="2:9" s="14" customFormat="1" ht="15" customHeight="1" x14ac:dyDescent="0.2">
      <c r="B23" s="83" t="s">
        <v>81</v>
      </c>
      <c r="C23" s="79">
        <v>104.1</v>
      </c>
      <c r="D23" s="79">
        <v>133.1</v>
      </c>
      <c r="E23" s="79">
        <v>122.7</v>
      </c>
      <c r="F23" s="79">
        <v>124.8</v>
      </c>
      <c r="G23" s="79">
        <v>107.9</v>
      </c>
      <c r="H23" s="79">
        <v>110.7</v>
      </c>
      <c r="I23" s="79">
        <v>106.5</v>
      </c>
    </row>
    <row r="24" spans="2:9" s="14" customFormat="1" ht="15" customHeight="1" x14ac:dyDescent="0.2">
      <c r="B24" s="83" t="s">
        <v>78</v>
      </c>
      <c r="C24" s="79">
        <v>104.4</v>
      </c>
      <c r="D24" s="79">
        <v>129.9</v>
      </c>
      <c r="E24" s="79">
        <v>122.7</v>
      </c>
      <c r="F24" s="79">
        <v>123.5</v>
      </c>
      <c r="G24" s="79">
        <v>108</v>
      </c>
      <c r="H24" s="79">
        <v>110.6</v>
      </c>
      <c r="I24" s="79">
        <v>106.5</v>
      </c>
    </row>
    <row r="25" spans="2:9" s="14" customFormat="1" ht="15" customHeight="1" x14ac:dyDescent="0.2">
      <c r="B25" s="83" t="s">
        <v>79</v>
      </c>
      <c r="C25" s="79">
        <v>104.3</v>
      </c>
      <c r="D25" s="79">
        <v>130.30000000000001</v>
      </c>
      <c r="E25" s="79">
        <v>125.5</v>
      </c>
      <c r="F25" s="79">
        <v>127.3</v>
      </c>
      <c r="G25" s="79">
        <v>107.4</v>
      </c>
      <c r="H25" s="79">
        <v>111.1</v>
      </c>
      <c r="I25" s="79">
        <v>107.5</v>
      </c>
    </row>
    <row r="26" spans="2:9" s="14" customFormat="1" ht="15" customHeight="1" x14ac:dyDescent="0.2">
      <c r="B26" s="83" t="s">
        <v>80</v>
      </c>
      <c r="C26" s="79">
        <v>104.7</v>
      </c>
      <c r="D26" s="79">
        <v>130.69999999999999</v>
      </c>
      <c r="E26" s="79">
        <v>125</v>
      </c>
      <c r="F26" s="79">
        <v>122.8</v>
      </c>
      <c r="G26" s="79">
        <v>107.9</v>
      </c>
      <c r="H26" s="79">
        <v>112.7</v>
      </c>
      <c r="I26" s="79">
        <v>108</v>
      </c>
    </row>
    <row r="27" spans="2:9" s="14" customFormat="1" ht="15" customHeight="1" x14ac:dyDescent="0.2">
      <c r="B27" s="83" t="s">
        <v>82</v>
      </c>
      <c r="C27" s="79">
        <v>105.4</v>
      </c>
      <c r="D27" s="79">
        <v>131.30000000000001</v>
      </c>
      <c r="E27" s="79">
        <v>125.1</v>
      </c>
      <c r="F27" s="79">
        <v>126.3</v>
      </c>
      <c r="G27" s="79">
        <v>108.1</v>
      </c>
      <c r="H27" s="79">
        <v>110.9</v>
      </c>
      <c r="I27" s="79">
        <v>108.4</v>
      </c>
    </row>
    <row r="28" spans="2:9" s="14" customFormat="1" ht="15" customHeight="1" x14ac:dyDescent="0.2">
      <c r="B28" s="83" t="s">
        <v>78</v>
      </c>
      <c r="C28" s="79">
        <v>106</v>
      </c>
      <c r="D28" s="79">
        <v>131.5</v>
      </c>
      <c r="E28" s="79">
        <v>126.7</v>
      </c>
      <c r="F28" s="79">
        <v>123.5</v>
      </c>
      <c r="G28" s="79">
        <v>104.3</v>
      </c>
      <c r="H28" s="79">
        <v>111.5</v>
      </c>
      <c r="I28" s="79">
        <v>108.6</v>
      </c>
    </row>
    <row r="29" spans="2:9" s="14" customFormat="1" ht="15" customHeight="1" x14ac:dyDescent="0.2">
      <c r="B29" s="83" t="s">
        <v>79</v>
      </c>
      <c r="C29" s="79">
        <v>106.6</v>
      </c>
      <c r="D29" s="79">
        <v>132.19999999999999</v>
      </c>
      <c r="E29" s="79">
        <v>128.80000000000001</v>
      </c>
      <c r="F29" s="79">
        <v>128.69999999999999</v>
      </c>
      <c r="G29" s="79">
        <v>102.9</v>
      </c>
      <c r="H29" s="79">
        <v>113.5</v>
      </c>
      <c r="I29" s="79">
        <v>108.8</v>
      </c>
    </row>
    <row r="30" spans="2:9" s="14" customFormat="1" ht="15" customHeight="1" x14ac:dyDescent="0.2">
      <c r="B30" s="83" t="s">
        <v>80</v>
      </c>
      <c r="C30" s="79">
        <v>105.8</v>
      </c>
      <c r="D30" s="79">
        <v>132.4</v>
      </c>
      <c r="E30" s="79">
        <v>127.9</v>
      </c>
      <c r="F30" s="79">
        <v>129</v>
      </c>
      <c r="G30" s="79">
        <v>104.7</v>
      </c>
      <c r="H30" s="79">
        <v>113.5</v>
      </c>
      <c r="I30" s="79">
        <v>110.2</v>
      </c>
    </row>
    <row r="31" spans="2:9" s="14" customFormat="1" ht="15" customHeight="1" x14ac:dyDescent="0.2">
      <c r="B31" s="83" t="s">
        <v>83</v>
      </c>
      <c r="C31" s="79">
        <v>105.6</v>
      </c>
      <c r="D31" s="79">
        <v>132.4</v>
      </c>
      <c r="E31" s="79">
        <v>130.69999999999999</v>
      </c>
      <c r="F31" s="79">
        <v>131.69999999999999</v>
      </c>
      <c r="G31" s="79">
        <v>105</v>
      </c>
      <c r="H31" s="79">
        <v>113.9</v>
      </c>
      <c r="I31" s="79">
        <v>111.1</v>
      </c>
    </row>
    <row r="32" spans="2:9" s="14" customFormat="1" ht="15" customHeight="1" x14ac:dyDescent="0.2">
      <c r="B32" s="83" t="s">
        <v>78</v>
      </c>
      <c r="C32" s="79" t="s">
        <v>133</v>
      </c>
      <c r="D32" s="79" t="s">
        <v>325</v>
      </c>
      <c r="E32" s="79" t="s">
        <v>326</v>
      </c>
      <c r="F32" s="79" t="s">
        <v>327</v>
      </c>
      <c r="G32" s="79" t="s">
        <v>328</v>
      </c>
      <c r="H32" s="79" t="s">
        <v>329</v>
      </c>
      <c r="I32" s="79" t="s">
        <v>175</v>
      </c>
    </row>
    <row r="33" spans="2:9" s="14" customFormat="1" ht="15" customHeight="1" x14ac:dyDescent="0.2">
      <c r="B33" s="83" t="s">
        <v>79</v>
      </c>
      <c r="C33" s="79" t="s">
        <v>306</v>
      </c>
      <c r="D33" s="79" t="s">
        <v>330</v>
      </c>
      <c r="E33" s="79" t="s">
        <v>331</v>
      </c>
      <c r="F33" s="79" t="s">
        <v>332</v>
      </c>
      <c r="G33" s="79" t="s">
        <v>333</v>
      </c>
      <c r="H33" s="79" t="s">
        <v>334</v>
      </c>
      <c r="I33" s="79" t="s">
        <v>335</v>
      </c>
    </row>
    <row r="34" spans="2:9" ht="20.149999999999999" customHeight="1" x14ac:dyDescent="0.25">
      <c r="B34" s="103" t="s">
        <v>178</v>
      </c>
      <c r="C34" s="90"/>
      <c r="D34" s="90"/>
      <c r="E34" s="90"/>
      <c r="F34" s="90"/>
      <c r="G34" s="90"/>
      <c r="H34" s="90"/>
      <c r="I34" s="90"/>
    </row>
    <row r="35" spans="2:9" s="14" customFormat="1" ht="15" customHeight="1" x14ac:dyDescent="0.2">
      <c r="B35" s="83" t="s">
        <v>75</v>
      </c>
      <c r="C35" s="79">
        <v>0.5</v>
      </c>
      <c r="D35" s="79">
        <v>-0.2</v>
      </c>
      <c r="E35" s="79">
        <v>0.9</v>
      </c>
      <c r="F35" s="79">
        <v>-2.1</v>
      </c>
      <c r="G35" s="79">
        <v>1.1000000000000001</v>
      </c>
      <c r="H35" s="79">
        <v>-0.1</v>
      </c>
      <c r="I35" s="79">
        <v>-0.1</v>
      </c>
    </row>
    <row r="36" spans="2:9" s="14" customFormat="1" ht="15" customHeight="1" x14ac:dyDescent="0.2">
      <c r="B36" s="83" t="s">
        <v>77</v>
      </c>
      <c r="C36" s="79">
        <v>0.3</v>
      </c>
      <c r="D36" s="79">
        <v>0.8</v>
      </c>
      <c r="E36" s="79">
        <v>0.1</v>
      </c>
      <c r="F36" s="79">
        <v>3.2</v>
      </c>
      <c r="G36" s="79">
        <v>0.9</v>
      </c>
      <c r="H36" s="79">
        <v>-0.1</v>
      </c>
      <c r="I36" s="79">
        <v>-4</v>
      </c>
    </row>
    <row r="37" spans="2:9" s="14" customFormat="1" ht="15" customHeight="1" x14ac:dyDescent="0.2">
      <c r="B37" s="83" t="s">
        <v>78</v>
      </c>
      <c r="C37" s="79">
        <v>0.4</v>
      </c>
      <c r="D37" s="79">
        <v>0.6</v>
      </c>
      <c r="E37" s="79">
        <v>0.4</v>
      </c>
      <c r="F37" s="79">
        <v>1.2</v>
      </c>
      <c r="G37" s="79">
        <v>-0.8</v>
      </c>
      <c r="H37" s="79">
        <v>0.2</v>
      </c>
      <c r="I37" s="79">
        <v>-0.2</v>
      </c>
    </row>
    <row r="38" spans="2:9" s="14" customFormat="1" ht="15" customHeight="1" x14ac:dyDescent="0.2">
      <c r="B38" s="83" t="s">
        <v>79</v>
      </c>
      <c r="C38" s="79">
        <v>0.7</v>
      </c>
      <c r="D38" s="79">
        <v>0.9</v>
      </c>
      <c r="E38" s="79">
        <v>1.3</v>
      </c>
      <c r="F38" s="79" t="s">
        <v>76</v>
      </c>
      <c r="G38" s="79">
        <v>1.6</v>
      </c>
      <c r="H38" s="79">
        <v>0.7</v>
      </c>
      <c r="I38" s="79">
        <v>1.3</v>
      </c>
    </row>
    <row r="39" spans="2:9" s="14" customFormat="1" ht="15" customHeight="1" x14ac:dyDescent="0.2">
      <c r="B39" s="83" t="s">
        <v>80</v>
      </c>
      <c r="C39" s="79">
        <v>-0.2</v>
      </c>
      <c r="D39" s="79">
        <v>2.4</v>
      </c>
      <c r="E39" s="79">
        <v>0.8</v>
      </c>
      <c r="F39" s="79">
        <v>2.5</v>
      </c>
      <c r="G39" s="79">
        <v>-0.1</v>
      </c>
      <c r="H39" s="79">
        <v>0.4</v>
      </c>
      <c r="I39" s="79">
        <v>-0.2</v>
      </c>
    </row>
    <row r="40" spans="2:9" s="14" customFormat="1" ht="15" customHeight="1" x14ac:dyDescent="0.2">
      <c r="B40" s="83" t="s">
        <v>81</v>
      </c>
      <c r="C40" s="79">
        <v>0.1</v>
      </c>
      <c r="D40" s="79">
        <v>1</v>
      </c>
      <c r="E40" s="79">
        <v>1.6</v>
      </c>
      <c r="F40" s="79">
        <v>2</v>
      </c>
      <c r="G40" s="79">
        <v>0.5</v>
      </c>
      <c r="H40" s="79">
        <v>-0.1</v>
      </c>
      <c r="I40" s="79">
        <v>0.4</v>
      </c>
    </row>
    <row r="41" spans="2:9" s="14" customFormat="1" ht="15" customHeight="1" x14ac:dyDescent="0.2">
      <c r="B41" s="83" t="s">
        <v>78</v>
      </c>
      <c r="C41" s="79">
        <v>0.3</v>
      </c>
      <c r="D41" s="79">
        <v>-2.4</v>
      </c>
      <c r="E41" s="79" t="s">
        <v>76</v>
      </c>
      <c r="F41" s="79">
        <v>-1</v>
      </c>
      <c r="G41" s="79">
        <v>0.1</v>
      </c>
      <c r="H41" s="79">
        <v>-0.1</v>
      </c>
      <c r="I41" s="79" t="s">
        <v>76</v>
      </c>
    </row>
    <row r="42" spans="2:9" s="14" customFormat="1" ht="15" customHeight="1" x14ac:dyDescent="0.2">
      <c r="B42" s="83" t="s">
        <v>79</v>
      </c>
      <c r="C42" s="79">
        <v>-0.1</v>
      </c>
      <c r="D42" s="79">
        <v>0.3</v>
      </c>
      <c r="E42" s="79">
        <v>2.2999999999999998</v>
      </c>
      <c r="F42" s="79">
        <v>3.1</v>
      </c>
      <c r="G42" s="79">
        <v>-0.6</v>
      </c>
      <c r="H42" s="79">
        <v>0.5</v>
      </c>
      <c r="I42" s="79">
        <v>0.9</v>
      </c>
    </row>
    <row r="43" spans="2:9" s="14" customFormat="1" ht="15" customHeight="1" x14ac:dyDescent="0.2">
      <c r="B43" s="83" t="s">
        <v>80</v>
      </c>
      <c r="C43" s="79">
        <v>0.4</v>
      </c>
      <c r="D43" s="79">
        <v>0.3</v>
      </c>
      <c r="E43" s="79">
        <v>-0.4</v>
      </c>
      <c r="F43" s="79">
        <v>-3.5</v>
      </c>
      <c r="G43" s="79">
        <v>0.5</v>
      </c>
      <c r="H43" s="79">
        <v>1.4</v>
      </c>
      <c r="I43" s="79">
        <v>0.5</v>
      </c>
    </row>
    <row r="44" spans="2:9" s="14" customFormat="1" ht="15" customHeight="1" x14ac:dyDescent="0.2">
      <c r="B44" s="83" t="s">
        <v>82</v>
      </c>
      <c r="C44" s="79">
        <v>0.7</v>
      </c>
      <c r="D44" s="79">
        <v>0.5</v>
      </c>
      <c r="E44" s="79">
        <v>0.1</v>
      </c>
      <c r="F44" s="79">
        <v>2.9</v>
      </c>
      <c r="G44" s="79">
        <v>0.2</v>
      </c>
      <c r="H44" s="79">
        <v>-1.6</v>
      </c>
      <c r="I44" s="79">
        <v>0.4</v>
      </c>
    </row>
    <row r="45" spans="2:9" s="14" customFormat="1" ht="15" customHeight="1" x14ac:dyDescent="0.2">
      <c r="B45" s="83" t="s">
        <v>78</v>
      </c>
      <c r="C45" s="79">
        <v>0.6</v>
      </c>
      <c r="D45" s="79">
        <v>0.2</v>
      </c>
      <c r="E45" s="79">
        <v>1.3</v>
      </c>
      <c r="F45" s="79">
        <v>-2.2000000000000002</v>
      </c>
      <c r="G45" s="79">
        <v>-3.5</v>
      </c>
      <c r="H45" s="79">
        <v>0.5</v>
      </c>
      <c r="I45" s="79">
        <v>0.2</v>
      </c>
    </row>
    <row r="46" spans="2:9" s="14" customFormat="1" ht="15" customHeight="1" x14ac:dyDescent="0.2">
      <c r="B46" s="83" t="s">
        <v>79</v>
      </c>
      <c r="C46" s="79">
        <v>0.6</v>
      </c>
      <c r="D46" s="79">
        <v>0.5</v>
      </c>
      <c r="E46" s="79">
        <v>1.7</v>
      </c>
      <c r="F46" s="79">
        <v>4.2</v>
      </c>
      <c r="G46" s="79">
        <v>-1.3</v>
      </c>
      <c r="H46" s="79">
        <v>1.8</v>
      </c>
      <c r="I46" s="79">
        <v>0.2</v>
      </c>
    </row>
    <row r="47" spans="2:9" s="14" customFormat="1" ht="15" customHeight="1" x14ac:dyDescent="0.2">
      <c r="B47" s="83" t="s">
        <v>80</v>
      </c>
      <c r="C47" s="79">
        <v>-0.8</v>
      </c>
      <c r="D47" s="79">
        <v>0.2</v>
      </c>
      <c r="E47" s="79">
        <v>-0.7</v>
      </c>
      <c r="F47" s="79">
        <v>0.2</v>
      </c>
      <c r="G47" s="79">
        <v>1.7</v>
      </c>
      <c r="H47" s="79" t="s">
        <v>76</v>
      </c>
      <c r="I47" s="79">
        <v>1.3</v>
      </c>
    </row>
    <row r="48" spans="2:9" s="14" customFormat="1" ht="15" customHeight="1" x14ac:dyDescent="0.2">
      <c r="B48" s="83" t="s">
        <v>83</v>
      </c>
      <c r="C48" s="79">
        <v>-0.2</v>
      </c>
      <c r="D48" s="79" t="s">
        <v>76</v>
      </c>
      <c r="E48" s="79">
        <v>2.2000000000000002</v>
      </c>
      <c r="F48" s="79">
        <v>2.1</v>
      </c>
      <c r="G48" s="79">
        <v>0.3</v>
      </c>
      <c r="H48" s="79">
        <v>0.4</v>
      </c>
      <c r="I48" s="79">
        <v>0.8</v>
      </c>
    </row>
    <row r="49" spans="2:9" s="14" customFormat="1" ht="15" customHeight="1" x14ac:dyDescent="0.2">
      <c r="B49" s="83" t="s">
        <v>78</v>
      </c>
      <c r="C49" s="79">
        <v>0.4</v>
      </c>
      <c r="D49" s="79">
        <v>-1.1000000000000001</v>
      </c>
      <c r="E49" s="79">
        <v>-0.5</v>
      </c>
      <c r="F49" s="79">
        <v>-2.6</v>
      </c>
      <c r="G49" s="79">
        <v>0.1</v>
      </c>
      <c r="H49" s="79">
        <v>-0.7</v>
      </c>
      <c r="I49" s="79">
        <v>-1.4</v>
      </c>
    </row>
    <row r="50" spans="2:9" s="14" customFormat="1" ht="15" customHeight="1" x14ac:dyDescent="0.2">
      <c r="B50" s="83" t="s">
        <v>79</v>
      </c>
      <c r="C50" s="79">
        <v>-0.7</v>
      </c>
      <c r="D50" s="79">
        <v>-0.8</v>
      </c>
      <c r="E50" s="79">
        <v>2.5</v>
      </c>
      <c r="F50" s="79">
        <v>0.7</v>
      </c>
      <c r="G50" s="79">
        <v>-3.8</v>
      </c>
      <c r="H50" s="79">
        <v>1.1000000000000001</v>
      </c>
      <c r="I50" s="79">
        <v>-0.2</v>
      </c>
    </row>
    <row r="51" spans="2:9" ht="20.149999999999999" customHeight="1" x14ac:dyDescent="0.25">
      <c r="B51" s="103" t="s">
        <v>179</v>
      </c>
      <c r="C51" s="90"/>
      <c r="D51" s="90"/>
      <c r="E51" s="90"/>
      <c r="F51" s="90"/>
      <c r="G51" s="90"/>
      <c r="H51" s="90"/>
      <c r="I51" s="90"/>
    </row>
    <row r="52" spans="2:9" s="14" customFormat="1" ht="15" customHeight="1" x14ac:dyDescent="0.2">
      <c r="B52" s="83" t="s">
        <v>75</v>
      </c>
      <c r="C52" s="79">
        <v>2</v>
      </c>
      <c r="D52" s="79">
        <v>1.4</v>
      </c>
      <c r="E52" s="79">
        <v>3.4</v>
      </c>
      <c r="F52" s="79">
        <v>0.9</v>
      </c>
      <c r="G52" s="79">
        <v>2.2999999999999998</v>
      </c>
      <c r="H52" s="79">
        <v>2.2999999999999998</v>
      </c>
      <c r="I52" s="79">
        <v>0.9</v>
      </c>
    </row>
    <row r="53" spans="2:9" s="14" customFormat="1" ht="15" customHeight="1" x14ac:dyDescent="0.2">
      <c r="B53" s="83" t="s">
        <v>77</v>
      </c>
      <c r="C53" s="79">
        <v>1.8</v>
      </c>
      <c r="D53" s="79">
        <v>1</v>
      </c>
      <c r="E53" s="79">
        <v>1.9</v>
      </c>
      <c r="F53" s="79">
        <v>2</v>
      </c>
      <c r="G53" s="79">
        <v>0.7</v>
      </c>
      <c r="H53" s="79">
        <v>1.3</v>
      </c>
      <c r="I53" s="79">
        <v>-3</v>
      </c>
    </row>
    <row r="54" spans="2:9" s="14" customFormat="1" ht="15" customHeight="1" x14ac:dyDescent="0.2">
      <c r="B54" s="83" t="s">
        <v>78</v>
      </c>
      <c r="C54" s="79">
        <v>1.8</v>
      </c>
      <c r="D54" s="79">
        <v>0.2</v>
      </c>
      <c r="E54" s="79">
        <v>3</v>
      </c>
      <c r="F54" s="79">
        <v>4.0999999999999996</v>
      </c>
      <c r="G54" s="79">
        <v>-0.2</v>
      </c>
      <c r="H54" s="79">
        <v>0.1</v>
      </c>
      <c r="I54" s="79">
        <v>-3.9</v>
      </c>
    </row>
    <row r="55" spans="2:9" s="14" customFormat="1" ht="15" customHeight="1" x14ac:dyDescent="0.2">
      <c r="B55" s="83" t="s">
        <v>79</v>
      </c>
      <c r="C55" s="79">
        <v>1.9</v>
      </c>
      <c r="D55" s="79">
        <v>2.1</v>
      </c>
      <c r="E55" s="79">
        <v>2.7</v>
      </c>
      <c r="F55" s="79">
        <v>2.2999999999999998</v>
      </c>
      <c r="G55" s="79">
        <v>2.9</v>
      </c>
      <c r="H55" s="79">
        <v>0.7</v>
      </c>
      <c r="I55" s="79">
        <v>-3</v>
      </c>
    </row>
    <row r="56" spans="2:9" s="14" customFormat="1" ht="15" customHeight="1" x14ac:dyDescent="0.2">
      <c r="B56" s="83" t="s">
        <v>80</v>
      </c>
      <c r="C56" s="79">
        <v>1.2</v>
      </c>
      <c r="D56" s="79">
        <v>4.9000000000000004</v>
      </c>
      <c r="E56" s="79">
        <v>2.5</v>
      </c>
      <c r="F56" s="79">
        <v>7.1</v>
      </c>
      <c r="G56" s="79">
        <v>1.6</v>
      </c>
      <c r="H56" s="79">
        <v>1.2</v>
      </c>
      <c r="I56" s="79">
        <v>-3.1</v>
      </c>
    </row>
    <row r="57" spans="2:9" s="14" customFormat="1" ht="15" customHeight="1" x14ac:dyDescent="0.2">
      <c r="B57" s="83" t="s">
        <v>81</v>
      </c>
      <c r="C57" s="79">
        <v>1</v>
      </c>
      <c r="D57" s="79">
        <v>5.0999999999999996</v>
      </c>
      <c r="E57" s="79">
        <v>4.0999999999999996</v>
      </c>
      <c r="F57" s="79">
        <v>5.8</v>
      </c>
      <c r="G57" s="79">
        <v>1.2</v>
      </c>
      <c r="H57" s="79">
        <v>1.2</v>
      </c>
      <c r="I57" s="79">
        <v>1.3</v>
      </c>
    </row>
    <row r="58" spans="2:9" s="14" customFormat="1" ht="15" customHeight="1" x14ac:dyDescent="0.2">
      <c r="B58" s="83" t="s">
        <v>78</v>
      </c>
      <c r="C58" s="79">
        <v>0.9</v>
      </c>
      <c r="D58" s="79">
        <v>1.9</v>
      </c>
      <c r="E58" s="79">
        <v>3.6</v>
      </c>
      <c r="F58" s="79">
        <v>3.4</v>
      </c>
      <c r="G58" s="79">
        <v>2.1</v>
      </c>
      <c r="H58" s="79">
        <v>0.9</v>
      </c>
      <c r="I58" s="79">
        <v>1.5</v>
      </c>
    </row>
    <row r="59" spans="2:9" s="14" customFormat="1" ht="15" customHeight="1" x14ac:dyDescent="0.2">
      <c r="B59" s="83" t="s">
        <v>79</v>
      </c>
      <c r="C59" s="79">
        <v>0.1</v>
      </c>
      <c r="D59" s="79">
        <v>1.2</v>
      </c>
      <c r="E59" s="79">
        <v>4.7</v>
      </c>
      <c r="F59" s="79">
        <v>6.6</v>
      </c>
      <c r="G59" s="79">
        <v>-0.1</v>
      </c>
      <c r="H59" s="79">
        <v>0.6</v>
      </c>
      <c r="I59" s="79">
        <v>1.1000000000000001</v>
      </c>
    </row>
    <row r="60" spans="2:9" s="14" customFormat="1" ht="15" customHeight="1" x14ac:dyDescent="0.2">
      <c r="B60" s="83" t="s">
        <v>80</v>
      </c>
      <c r="C60" s="79">
        <v>0.7</v>
      </c>
      <c r="D60" s="79">
        <v>-0.8</v>
      </c>
      <c r="E60" s="79">
        <v>3.5</v>
      </c>
      <c r="F60" s="79">
        <v>0.3</v>
      </c>
      <c r="G60" s="79">
        <v>0.5</v>
      </c>
      <c r="H60" s="79">
        <v>1.7</v>
      </c>
      <c r="I60" s="79">
        <v>1.8</v>
      </c>
    </row>
    <row r="61" spans="2:9" s="14" customFormat="1" ht="15" customHeight="1" x14ac:dyDescent="0.2">
      <c r="B61" s="83" t="s">
        <v>82</v>
      </c>
      <c r="C61" s="79">
        <v>1.2</v>
      </c>
      <c r="D61" s="79">
        <v>-1.4</v>
      </c>
      <c r="E61" s="79">
        <v>2</v>
      </c>
      <c r="F61" s="79">
        <v>1.2</v>
      </c>
      <c r="G61" s="79">
        <v>0.2</v>
      </c>
      <c r="H61" s="79">
        <v>0.2</v>
      </c>
      <c r="I61" s="79">
        <v>1.8</v>
      </c>
    </row>
    <row r="62" spans="2:9" s="14" customFormat="1" ht="15" customHeight="1" x14ac:dyDescent="0.2">
      <c r="B62" s="83" t="s">
        <v>78</v>
      </c>
      <c r="C62" s="79">
        <v>1.5</v>
      </c>
      <c r="D62" s="79">
        <v>1.2</v>
      </c>
      <c r="E62" s="79">
        <v>3.3</v>
      </c>
      <c r="F62" s="79" t="s">
        <v>76</v>
      </c>
      <c r="G62" s="79">
        <v>-3.4</v>
      </c>
      <c r="H62" s="79">
        <v>0.8</v>
      </c>
      <c r="I62" s="79">
        <v>2</v>
      </c>
    </row>
    <row r="63" spans="2:9" s="14" customFormat="1" ht="15" customHeight="1" x14ac:dyDescent="0.2">
      <c r="B63" s="83" t="s">
        <v>79</v>
      </c>
      <c r="C63" s="79">
        <v>2.2000000000000002</v>
      </c>
      <c r="D63" s="79">
        <v>1.5</v>
      </c>
      <c r="E63" s="79">
        <v>2.6</v>
      </c>
      <c r="F63" s="79">
        <v>1.1000000000000001</v>
      </c>
      <c r="G63" s="79">
        <v>-4.2</v>
      </c>
      <c r="H63" s="79">
        <v>2.2000000000000002</v>
      </c>
      <c r="I63" s="79">
        <v>1.2</v>
      </c>
    </row>
    <row r="64" spans="2:9" s="14" customFormat="1" ht="15" customHeight="1" x14ac:dyDescent="0.2">
      <c r="B64" s="83" t="s">
        <v>80</v>
      </c>
      <c r="C64" s="79">
        <v>1.1000000000000001</v>
      </c>
      <c r="D64" s="79">
        <v>1.3</v>
      </c>
      <c r="E64" s="79">
        <v>2.2999999999999998</v>
      </c>
      <c r="F64" s="79">
        <v>5</v>
      </c>
      <c r="G64" s="79">
        <v>-3</v>
      </c>
      <c r="H64" s="79">
        <v>0.7</v>
      </c>
      <c r="I64" s="79">
        <v>2</v>
      </c>
    </row>
    <row r="65" spans="2:10" s="14" customFormat="1" ht="15" customHeight="1" x14ac:dyDescent="0.2">
      <c r="B65" s="83" t="s">
        <v>83</v>
      </c>
      <c r="C65" s="79">
        <v>0.2</v>
      </c>
      <c r="D65" s="79">
        <v>0.8</v>
      </c>
      <c r="E65" s="79">
        <v>4.5</v>
      </c>
      <c r="F65" s="79">
        <v>4.3</v>
      </c>
      <c r="G65" s="79">
        <v>-2.9</v>
      </c>
      <c r="H65" s="79">
        <v>2.7</v>
      </c>
      <c r="I65" s="79">
        <v>2.5</v>
      </c>
    </row>
    <row r="66" spans="2:10" s="14" customFormat="1" ht="15" customHeight="1" x14ac:dyDescent="0.2">
      <c r="B66" s="83" t="s">
        <v>78</v>
      </c>
      <c r="C66" s="79" t="s">
        <v>76</v>
      </c>
      <c r="D66" s="79">
        <v>-0.5</v>
      </c>
      <c r="E66" s="79">
        <v>2.7</v>
      </c>
      <c r="F66" s="79">
        <v>3.9</v>
      </c>
      <c r="G66" s="79">
        <v>0.8</v>
      </c>
      <c r="H66" s="79">
        <v>1.4</v>
      </c>
      <c r="I66" s="79">
        <v>0.8</v>
      </c>
    </row>
    <row r="67" spans="2:10" s="14" customFormat="1" ht="15" customHeight="1" x14ac:dyDescent="0.2">
      <c r="B67" s="83" t="s">
        <v>79</v>
      </c>
      <c r="C67" s="79">
        <v>-1.2</v>
      </c>
      <c r="D67" s="79">
        <v>-1.7</v>
      </c>
      <c r="E67" s="79">
        <v>3.5</v>
      </c>
      <c r="F67" s="79">
        <v>0.4</v>
      </c>
      <c r="G67" s="79">
        <v>-1.7</v>
      </c>
      <c r="H67" s="79">
        <v>0.7</v>
      </c>
      <c r="I67" s="79">
        <v>0.5</v>
      </c>
    </row>
    <row r="68" spans="2:10" ht="15" customHeight="1" thickBot="1" x14ac:dyDescent="0.25">
      <c r="B68" s="84"/>
      <c r="C68" s="81"/>
      <c r="D68" s="81"/>
      <c r="E68" s="81"/>
      <c r="F68" s="81"/>
      <c r="G68" s="81"/>
      <c r="H68" s="81"/>
      <c r="I68" s="81"/>
      <c r="J68" s="66"/>
    </row>
    <row r="69" spans="2:10" ht="15" customHeight="1" x14ac:dyDescent="0.2">
      <c r="B69" s="65" t="s">
        <v>180</v>
      </c>
      <c r="G69" s="108" t="s">
        <v>181</v>
      </c>
      <c r="H69" s="90"/>
      <c r="I69" s="90"/>
      <c r="J69" s="74"/>
    </row>
    <row r="70" spans="2:10" ht="15" customHeight="1" x14ac:dyDescent="0.2">
      <c r="B70" s="95"/>
      <c r="C70" s="90"/>
      <c r="D70" s="90"/>
    </row>
    <row r="71" spans="2:10" ht="15" customHeight="1" x14ac:dyDescent="0.2">
      <c r="B71" s="95" t="s">
        <v>184</v>
      </c>
      <c r="C71" s="90"/>
      <c r="D71" s="90"/>
    </row>
    <row r="72" spans="2:10" ht="15" customHeight="1" x14ac:dyDescent="0.2">
      <c r="B72" s="65" t="s">
        <v>261</v>
      </c>
    </row>
  </sheetData>
  <mergeCells count="11">
    <mergeCell ref="B34:I34"/>
    <mergeCell ref="B70:D70"/>
    <mergeCell ref="B71:D71"/>
    <mergeCell ref="B3:K3"/>
    <mergeCell ref="H4:I4"/>
    <mergeCell ref="C5:D5"/>
    <mergeCell ref="E5:I5"/>
    <mergeCell ref="G69:I69"/>
    <mergeCell ref="B51:I51"/>
    <mergeCell ref="B12:C12"/>
    <mergeCell ref="B17:C17"/>
  </mergeCells>
  <hyperlinks>
    <hyperlink ref="B1" location="Contents!B14" display="Back to contents" xr:uid="{00000000-0004-0000-0B00-000000000000}"/>
  </hyperlinks>
  <pageMargins left="0.74803149606299213" right="0.74803149606299213" top="0.98425196850393704" bottom="0.98425196850393704" header="0.51181102362204722" footer="0.51181102362204722"/>
  <pageSetup paperSize="9" scale="5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B1:K80"/>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bestFit="1" customWidth="1"/>
    <col min="3" max="7" width="12.6328125" style="14" customWidth="1"/>
    <col min="8" max="8" width="13.36328125" style="65" customWidth="1"/>
    <col min="9" max="9" width="9.08984375" style="65" customWidth="1"/>
    <col min="10" max="10" width="12.54296875" style="65" bestFit="1" customWidth="1"/>
    <col min="11" max="11" width="11.36328125" style="65" bestFit="1" customWidth="1"/>
    <col min="12" max="12" width="9.08984375" style="65" customWidth="1"/>
    <col min="13" max="16384" width="9.08984375" style="65"/>
  </cols>
  <sheetData>
    <row r="1" spans="2:11" ht="15" customHeight="1" x14ac:dyDescent="0.25">
      <c r="B1" s="60" t="s">
        <v>11</v>
      </c>
      <c r="C1" s="32"/>
    </row>
    <row r="2" spans="2:11" ht="15" customHeight="1" x14ac:dyDescent="0.2"/>
    <row r="3" spans="2:11" ht="15" customHeight="1" x14ac:dyDescent="0.3">
      <c r="B3" s="89" t="s">
        <v>145</v>
      </c>
      <c r="C3" s="90"/>
      <c r="D3" s="90"/>
      <c r="E3" s="90"/>
      <c r="F3" s="90"/>
      <c r="G3" s="90"/>
      <c r="H3" s="95"/>
      <c r="I3" s="95"/>
      <c r="J3" s="11"/>
      <c r="K3" s="11"/>
    </row>
    <row r="4" spans="2:11" ht="15" customHeight="1" thickBot="1" x14ac:dyDescent="0.25">
      <c r="B4" s="26" t="s">
        <v>118</v>
      </c>
      <c r="C4" s="25"/>
      <c r="D4" s="25"/>
      <c r="E4" s="25"/>
      <c r="F4" s="104" t="s">
        <v>67</v>
      </c>
      <c r="G4" s="104"/>
    </row>
    <row r="5" spans="2:11" ht="15" customHeight="1" x14ac:dyDescent="0.25">
      <c r="C5" s="106" t="s">
        <v>336</v>
      </c>
      <c r="D5" s="111"/>
      <c r="E5" s="111"/>
      <c r="F5" s="111"/>
      <c r="G5" s="111"/>
    </row>
    <row r="6" spans="2:11" ht="50" customHeight="1" x14ac:dyDescent="0.2">
      <c r="C6" s="54" t="s">
        <v>337</v>
      </c>
      <c r="D6" s="54" t="s">
        <v>338</v>
      </c>
      <c r="E6" s="54" t="s">
        <v>339</v>
      </c>
      <c r="F6" s="54" t="s">
        <v>340</v>
      </c>
      <c r="G6" s="54" t="s">
        <v>341</v>
      </c>
    </row>
    <row r="7" spans="2:11" ht="20" customHeight="1" x14ac:dyDescent="0.25">
      <c r="B7" s="69" t="s">
        <v>152</v>
      </c>
      <c r="C7" s="66" t="s">
        <v>342</v>
      </c>
      <c r="D7" s="66" t="s">
        <v>343</v>
      </c>
      <c r="E7" s="66" t="s">
        <v>344</v>
      </c>
      <c r="F7" s="66" t="s">
        <v>345</v>
      </c>
      <c r="G7" s="66" t="s">
        <v>346</v>
      </c>
    </row>
    <row r="8" spans="2:11" ht="15" customHeight="1" x14ac:dyDescent="0.2">
      <c r="B8" s="83">
        <v>2016</v>
      </c>
      <c r="C8" s="80">
        <v>109.4</v>
      </c>
      <c r="D8" s="80">
        <v>104.8</v>
      </c>
      <c r="E8" s="80">
        <v>107.4</v>
      </c>
      <c r="F8" s="80">
        <v>117.7</v>
      </c>
      <c r="G8" s="80">
        <v>102.6</v>
      </c>
    </row>
    <row r="9" spans="2:11" ht="15" customHeight="1" x14ac:dyDescent="0.2">
      <c r="B9" s="83">
        <v>2017</v>
      </c>
      <c r="C9" s="80">
        <v>111.8</v>
      </c>
      <c r="D9" s="80">
        <v>107.9</v>
      </c>
      <c r="E9" s="80">
        <v>108.2</v>
      </c>
      <c r="F9" s="80">
        <v>117.5</v>
      </c>
      <c r="G9" s="80">
        <v>101.6</v>
      </c>
    </row>
    <row r="10" spans="2:11" ht="15" customHeight="1" x14ac:dyDescent="0.2">
      <c r="B10" s="83">
        <v>2018</v>
      </c>
      <c r="C10" s="80">
        <v>114.4</v>
      </c>
      <c r="D10" s="80">
        <v>106.7</v>
      </c>
      <c r="E10" s="80">
        <v>110.1</v>
      </c>
      <c r="F10" s="80">
        <v>117.8</v>
      </c>
      <c r="G10" s="80">
        <v>106.2</v>
      </c>
    </row>
    <row r="11" spans="2:11" ht="15" customHeight="1" x14ac:dyDescent="0.2">
      <c r="B11" s="83">
        <v>2019</v>
      </c>
      <c r="C11" s="80">
        <v>117.1</v>
      </c>
      <c r="D11" s="80">
        <v>110.2</v>
      </c>
      <c r="E11" s="80">
        <v>109.2</v>
      </c>
      <c r="F11" s="80">
        <v>117.9</v>
      </c>
      <c r="G11" s="80">
        <v>107.5</v>
      </c>
    </row>
    <row r="12" spans="2:11" ht="20" customHeight="1" x14ac:dyDescent="0.25">
      <c r="B12" s="103" t="s">
        <v>157</v>
      </c>
      <c r="C12" s="90"/>
      <c r="D12" s="27"/>
      <c r="E12" s="27"/>
      <c r="F12" s="27"/>
      <c r="G12" s="27"/>
    </row>
    <row r="13" spans="2:11" ht="15" customHeight="1" x14ac:dyDescent="0.2">
      <c r="B13" s="83">
        <v>2016</v>
      </c>
      <c r="C13" s="80">
        <v>1.2</v>
      </c>
      <c r="D13" s="80">
        <v>0.7</v>
      </c>
      <c r="E13" s="80">
        <v>1.5</v>
      </c>
      <c r="F13" s="80">
        <v>1.6</v>
      </c>
      <c r="G13" s="80">
        <v>1.3</v>
      </c>
    </row>
    <row r="14" spans="2:11" ht="15" customHeight="1" x14ac:dyDescent="0.2">
      <c r="B14" s="83">
        <v>2017</v>
      </c>
      <c r="C14" s="80">
        <v>2.2000000000000002</v>
      </c>
      <c r="D14" s="80">
        <v>3</v>
      </c>
      <c r="E14" s="80">
        <v>0.7</v>
      </c>
      <c r="F14" s="80">
        <v>-0.2</v>
      </c>
      <c r="G14" s="80">
        <v>-1</v>
      </c>
    </row>
    <row r="15" spans="2:11" ht="15" customHeight="1" x14ac:dyDescent="0.2">
      <c r="B15" s="83">
        <v>2018</v>
      </c>
      <c r="C15" s="80">
        <v>2.2999999999999998</v>
      </c>
      <c r="D15" s="80">
        <v>-1.1000000000000001</v>
      </c>
      <c r="E15" s="80">
        <v>1.8</v>
      </c>
      <c r="F15" s="80">
        <v>0.3</v>
      </c>
      <c r="G15" s="80">
        <v>4.5</v>
      </c>
    </row>
    <row r="16" spans="2:11" ht="15" customHeight="1" x14ac:dyDescent="0.2">
      <c r="B16" s="83">
        <v>2019</v>
      </c>
      <c r="C16" s="80">
        <v>2.4</v>
      </c>
      <c r="D16" s="80">
        <v>3.3</v>
      </c>
      <c r="E16" s="80">
        <v>-0.8</v>
      </c>
      <c r="F16" s="80">
        <v>0.1</v>
      </c>
      <c r="G16" s="80">
        <v>1.2</v>
      </c>
    </row>
    <row r="17" spans="2:7" ht="20" customHeight="1" x14ac:dyDescent="0.25">
      <c r="B17" s="103" t="s">
        <v>158</v>
      </c>
      <c r="C17" s="90"/>
      <c r="D17" s="27"/>
      <c r="E17" s="27"/>
      <c r="F17" s="27"/>
      <c r="G17" s="27"/>
    </row>
    <row r="18" spans="2:7" ht="15" customHeight="1" x14ac:dyDescent="0.2">
      <c r="B18" s="83" t="s">
        <v>75</v>
      </c>
      <c r="C18" s="80">
        <v>109.9</v>
      </c>
      <c r="D18" s="80">
        <v>105</v>
      </c>
      <c r="E18" s="80">
        <v>107.4</v>
      </c>
      <c r="F18" s="80" t="s">
        <v>347</v>
      </c>
      <c r="G18" s="80">
        <v>102.2</v>
      </c>
    </row>
    <row r="19" spans="2:7" ht="15" customHeight="1" x14ac:dyDescent="0.2">
      <c r="B19" s="83" t="s">
        <v>77</v>
      </c>
      <c r="C19" s="80">
        <v>110.7</v>
      </c>
      <c r="D19" s="80">
        <v>107.3</v>
      </c>
      <c r="E19" s="80">
        <v>108.1</v>
      </c>
      <c r="F19" s="80" t="s">
        <v>347</v>
      </c>
      <c r="G19" s="80">
        <v>102.2</v>
      </c>
    </row>
    <row r="20" spans="2:7" ht="15" customHeight="1" x14ac:dyDescent="0.2">
      <c r="B20" s="83" t="s">
        <v>78</v>
      </c>
      <c r="C20" s="80">
        <v>112.1</v>
      </c>
      <c r="D20" s="80">
        <v>108.5</v>
      </c>
      <c r="E20" s="80">
        <v>108.2</v>
      </c>
      <c r="F20" s="80" t="s">
        <v>348</v>
      </c>
      <c r="G20" s="80">
        <v>99.7</v>
      </c>
    </row>
    <row r="21" spans="2:7" ht="15" customHeight="1" x14ac:dyDescent="0.2">
      <c r="B21" s="83" t="s">
        <v>79</v>
      </c>
      <c r="C21" s="80">
        <v>112</v>
      </c>
      <c r="D21" s="80">
        <v>105.6</v>
      </c>
      <c r="E21" s="80">
        <v>108.2</v>
      </c>
      <c r="F21" s="80" t="s">
        <v>349</v>
      </c>
      <c r="G21" s="80">
        <v>100.4</v>
      </c>
    </row>
    <row r="22" spans="2:7" ht="15" customHeight="1" x14ac:dyDescent="0.2">
      <c r="B22" s="83" t="s">
        <v>80</v>
      </c>
      <c r="C22" s="80">
        <v>112.2</v>
      </c>
      <c r="D22" s="80">
        <v>110.1</v>
      </c>
      <c r="E22" s="80">
        <v>108.2</v>
      </c>
      <c r="F22" s="80" t="s">
        <v>350</v>
      </c>
      <c r="G22" s="80">
        <v>104</v>
      </c>
    </row>
    <row r="23" spans="2:7" ht="15" customHeight="1" x14ac:dyDescent="0.2">
      <c r="B23" s="83" t="s">
        <v>81</v>
      </c>
      <c r="C23" s="80">
        <v>113.3</v>
      </c>
      <c r="D23" s="80">
        <v>107.2</v>
      </c>
      <c r="E23" s="80">
        <v>109.6</v>
      </c>
      <c r="F23" s="80" t="s">
        <v>351</v>
      </c>
      <c r="G23" s="80">
        <v>104</v>
      </c>
    </row>
    <row r="24" spans="2:7" ht="15" customHeight="1" x14ac:dyDescent="0.2">
      <c r="B24" s="83" t="s">
        <v>78</v>
      </c>
      <c r="C24" s="80">
        <v>114.2</v>
      </c>
      <c r="D24" s="80">
        <v>107</v>
      </c>
      <c r="E24" s="80">
        <v>110.3</v>
      </c>
      <c r="F24" s="80" t="s">
        <v>351</v>
      </c>
      <c r="G24" s="80">
        <v>104.1</v>
      </c>
    </row>
    <row r="25" spans="2:7" ht="15" customHeight="1" x14ac:dyDescent="0.2">
      <c r="B25" s="83" t="s">
        <v>79</v>
      </c>
      <c r="C25" s="80">
        <v>114.3</v>
      </c>
      <c r="D25" s="80">
        <v>105.6</v>
      </c>
      <c r="E25" s="80">
        <v>109.6</v>
      </c>
      <c r="F25" s="80" t="s">
        <v>351</v>
      </c>
      <c r="G25" s="80">
        <v>108.3</v>
      </c>
    </row>
    <row r="26" spans="2:7" ht="15" customHeight="1" x14ac:dyDescent="0.2">
      <c r="B26" s="83" t="s">
        <v>80</v>
      </c>
      <c r="C26" s="80">
        <v>115.7</v>
      </c>
      <c r="D26" s="80">
        <v>106.9</v>
      </c>
      <c r="E26" s="80">
        <v>110.8</v>
      </c>
      <c r="F26" s="80" t="s">
        <v>352</v>
      </c>
      <c r="G26" s="80">
        <v>108.3</v>
      </c>
    </row>
    <row r="27" spans="2:7" ht="15" customHeight="1" x14ac:dyDescent="0.2">
      <c r="B27" s="83" t="s">
        <v>82</v>
      </c>
      <c r="C27" s="80">
        <v>116.9</v>
      </c>
      <c r="D27" s="80">
        <v>105</v>
      </c>
      <c r="E27" s="80">
        <v>109.5</v>
      </c>
      <c r="F27" s="80" t="s">
        <v>353</v>
      </c>
      <c r="G27" s="80">
        <v>107.6</v>
      </c>
    </row>
    <row r="28" spans="2:7" ht="15" customHeight="1" x14ac:dyDescent="0.2">
      <c r="B28" s="83" t="s">
        <v>78</v>
      </c>
      <c r="C28" s="80">
        <v>117.1</v>
      </c>
      <c r="D28" s="80">
        <v>107.7</v>
      </c>
      <c r="E28" s="80">
        <v>108.9</v>
      </c>
      <c r="F28" s="80" t="s">
        <v>354</v>
      </c>
      <c r="G28" s="80">
        <v>107.6</v>
      </c>
    </row>
    <row r="29" spans="2:7" ht="15" customHeight="1" x14ac:dyDescent="0.2">
      <c r="B29" s="83" t="s">
        <v>79</v>
      </c>
      <c r="C29" s="80">
        <v>117.2</v>
      </c>
      <c r="D29" s="80">
        <v>112.9</v>
      </c>
      <c r="E29" s="80">
        <v>108.6</v>
      </c>
      <c r="F29" s="80" t="s">
        <v>354</v>
      </c>
      <c r="G29" s="80">
        <v>107.3</v>
      </c>
    </row>
    <row r="30" spans="2:7" ht="15" customHeight="1" x14ac:dyDescent="0.2">
      <c r="B30" s="83" t="s">
        <v>80</v>
      </c>
      <c r="C30" s="80">
        <v>117.2</v>
      </c>
      <c r="D30" s="80">
        <v>115</v>
      </c>
      <c r="E30" s="80">
        <v>109.9</v>
      </c>
      <c r="F30" s="80" t="s">
        <v>354</v>
      </c>
      <c r="G30" s="80">
        <v>107.3</v>
      </c>
    </row>
    <row r="31" spans="2:7" ht="15" customHeight="1" x14ac:dyDescent="0.2">
      <c r="B31" s="83" t="s">
        <v>83</v>
      </c>
      <c r="C31" s="80">
        <v>118</v>
      </c>
      <c r="D31" s="80">
        <v>114.8</v>
      </c>
      <c r="E31" s="80">
        <v>110.3</v>
      </c>
      <c r="F31" s="80" t="s">
        <v>354</v>
      </c>
      <c r="G31" s="80">
        <v>107.3</v>
      </c>
    </row>
    <row r="32" spans="2:7" ht="15" customHeight="1" x14ac:dyDescent="0.2">
      <c r="B32" s="83" t="s">
        <v>78</v>
      </c>
      <c r="C32" s="80" t="s">
        <v>355</v>
      </c>
      <c r="D32" s="80" t="s">
        <v>356</v>
      </c>
      <c r="E32" s="80" t="s">
        <v>357</v>
      </c>
      <c r="F32" s="80" t="s">
        <v>358</v>
      </c>
      <c r="G32" s="80" t="s">
        <v>359</v>
      </c>
    </row>
    <row r="33" spans="2:7" ht="15" customHeight="1" x14ac:dyDescent="0.2">
      <c r="B33" s="83" t="s">
        <v>79</v>
      </c>
      <c r="C33" s="80" t="s">
        <v>360</v>
      </c>
      <c r="D33" s="80" t="s">
        <v>361</v>
      </c>
      <c r="E33" s="80" t="s">
        <v>357</v>
      </c>
      <c r="F33" s="80" t="s">
        <v>362</v>
      </c>
      <c r="G33" s="80" t="s">
        <v>359</v>
      </c>
    </row>
    <row r="34" spans="2:7" ht="20" customHeight="1" x14ac:dyDescent="0.25">
      <c r="B34" s="103" t="s">
        <v>178</v>
      </c>
      <c r="C34" s="90"/>
      <c r="D34" s="90"/>
      <c r="E34" s="90"/>
      <c r="F34" s="90"/>
      <c r="G34" s="90"/>
    </row>
    <row r="35" spans="2:7" ht="15" customHeight="1" x14ac:dyDescent="0.2">
      <c r="B35" s="83" t="s">
        <v>75</v>
      </c>
      <c r="C35" s="80">
        <v>0.2</v>
      </c>
      <c r="D35" s="80">
        <v>0.9</v>
      </c>
      <c r="E35" s="80" t="s">
        <v>76</v>
      </c>
      <c r="F35" s="80">
        <v>-0.5</v>
      </c>
      <c r="G35" s="80">
        <v>-0.5</v>
      </c>
    </row>
    <row r="36" spans="2:7" ht="15" customHeight="1" x14ac:dyDescent="0.2">
      <c r="B36" s="83" t="s">
        <v>77</v>
      </c>
      <c r="C36" s="80">
        <v>0.7</v>
      </c>
      <c r="D36" s="80">
        <v>2.2000000000000002</v>
      </c>
      <c r="E36" s="80">
        <v>0.7</v>
      </c>
      <c r="F36" s="80" t="s">
        <v>76</v>
      </c>
      <c r="G36" s="80" t="s">
        <v>76</v>
      </c>
    </row>
    <row r="37" spans="2:7" ht="15" customHeight="1" x14ac:dyDescent="0.2">
      <c r="B37" s="83" t="s">
        <v>78</v>
      </c>
      <c r="C37" s="80">
        <v>1.3</v>
      </c>
      <c r="D37" s="80">
        <v>1.1000000000000001</v>
      </c>
      <c r="E37" s="80">
        <v>0.1</v>
      </c>
      <c r="F37" s="80">
        <v>-0.2</v>
      </c>
      <c r="G37" s="80">
        <v>-2.4</v>
      </c>
    </row>
    <row r="38" spans="2:7" ht="15" customHeight="1" x14ac:dyDescent="0.2">
      <c r="B38" s="83" t="s">
        <v>79</v>
      </c>
      <c r="C38" s="80">
        <v>-0.1</v>
      </c>
      <c r="D38" s="80">
        <v>-2.7</v>
      </c>
      <c r="E38" s="80" t="s">
        <v>76</v>
      </c>
      <c r="F38" s="80">
        <v>0.5</v>
      </c>
      <c r="G38" s="80">
        <v>0.7</v>
      </c>
    </row>
    <row r="39" spans="2:7" ht="15" customHeight="1" x14ac:dyDescent="0.2">
      <c r="B39" s="83" t="s">
        <v>80</v>
      </c>
      <c r="C39" s="80">
        <v>0.2</v>
      </c>
      <c r="D39" s="80">
        <v>4.3</v>
      </c>
      <c r="E39" s="80" t="s">
        <v>76</v>
      </c>
      <c r="F39" s="80">
        <v>0.1</v>
      </c>
      <c r="G39" s="80">
        <v>3.6</v>
      </c>
    </row>
    <row r="40" spans="2:7" ht="15" customHeight="1" x14ac:dyDescent="0.2">
      <c r="B40" s="83" t="s">
        <v>81</v>
      </c>
      <c r="C40" s="80">
        <v>1</v>
      </c>
      <c r="D40" s="80">
        <v>-2.6</v>
      </c>
      <c r="E40" s="80">
        <v>1.3</v>
      </c>
      <c r="F40" s="80">
        <v>0.1</v>
      </c>
      <c r="G40" s="80" t="s">
        <v>76</v>
      </c>
    </row>
    <row r="41" spans="2:7" ht="15" customHeight="1" x14ac:dyDescent="0.2">
      <c r="B41" s="83" t="s">
        <v>78</v>
      </c>
      <c r="C41" s="80">
        <v>0.8</v>
      </c>
      <c r="D41" s="80">
        <v>-0.2</v>
      </c>
      <c r="E41" s="80">
        <v>0.6</v>
      </c>
      <c r="F41" s="80" t="s">
        <v>76</v>
      </c>
      <c r="G41" s="80">
        <v>0.1</v>
      </c>
    </row>
    <row r="42" spans="2:7" ht="15" customHeight="1" x14ac:dyDescent="0.2">
      <c r="B42" s="83" t="s">
        <v>79</v>
      </c>
      <c r="C42" s="80">
        <v>0.1</v>
      </c>
      <c r="D42" s="80">
        <v>-1.3</v>
      </c>
      <c r="E42" s="80">
        <v>-0.6</v>
      </c>
      <c r="F42" s="80" t="s">
        <v>76</v>
      </c>
      <c r="G42" s="80">
        <v>4</v>
      </c>
    </row>
    <row r="43" spans="2:7" ht="15" customHeight="1" x14ac:dyDescent="0.2">
      <c r="B43" s="83" t="s">
        <v>80</v>
      </c>
      <c r="C43" s="80">
        <v>1.2</v>
      </c>
      <c r="D43" s="80">
        <v>1.2</v>
      </c>
      <c r="E43" s="80">
        <v>1.1000000000000001</v>
      </c>
      <c r="F43" s="80">
        <v>-0.4</v>
      </c>
      <c r="G43" s="80" t="s">
        <v>76</v>
      </c>
    </row>
    <row r="44" spans="2:7" ht="15" customHeight="1" x14ac:dyDescent="0.2">
      <c r="B44" s="83" t="s">
        <v>82</v>
      </c>
      <c r="C44" s="80">
        <v>1</v>
      </c>
      <c r="D44" s="80">
        <v>-1.8</v>
      </c>
      <c r="E44" s="80">
        <v>-1.2</v>
      </c>
      <c r="F44" s="80">
        <v>0.3</v>
      </c>
      <c r="G44" s="80">
        <v>-0.6</v>
      </c>
    </row>
    <row r="45" spans="2:7" ht="15" customHeight="1" x14ac:dyDescent="0.2">
      <c r="B45" s="83" t="s">
        <v>78</v>
      </c>
      <c r="C45" s="80">
        <v>0.2</v>
      </c>
      <c r="D45" s="80">
        <v>2.6</v>
      </c>
      <c r="E45" s="80">
        <v>-0.5</v>
      </c>
      <c r="F45" s="80">
        <v>0.3</v>
      </c>
      <c r="G45" s="80" t="s">
        <v>76</v>
      </c>
    </row>
    <row r="46" spans="2:7" ht="15" customHeight="1" x14ac:dyDescent="0.2">
      <c r="B46" s="83" t="s">
        <v>79</v>
      </c>
      <c r="C46" s="80">
        <v>0.1</v>
      </c>
      <c r="D46" s="80">
        <v>4.8</v>
      </c>
      <c r="E46" s="80">
        <v>-0.3</v>
      </c>
      <c r="F46" s="80" t="s">
        <v>76</v>
      </c>
      <c r="G46" s="80">
        <v>-0.3</v>
      </c>
    </row>
    <row r="47" spans="2:7" ht="15" customHeight="1" x14ac:dyDescent="0.2">
      <c r="B47" s="83" t="s">
        <v>80</v>
      </c>
      <c r="C47" s="80" t="s">
        <v>76</v>
      </c>
      <c r="D47" s="80">
        <v>1.9</v>
      </c>
      <c r="E47" s="80">
        <v>1.2</v>
      </c>
      <c r="F47" s="80" t="s">
        <v>76</v>
      </c>
      <c r="G47" s="80" t="s">
        <v>76</v>
      </c>
    </row>
    <row r="48" spans="2:7" ht="15" customHeight="1" x14ac:dyDescent="0.2">
      <c r="B48" s="83" t="s">
        <v>83</v>
      </c>
      <c r="C48" s="80">
        <v>0.7</v>
      </c>
      <c r="D48" s="80">
        <v>-0.2</v>
      </c>
      <c r="E48" s="80">
        <v>0.4</v>
      </c>
      <c r="F48" s="80" t="s">
        <v>76</v>
      </c>
      <c r="G48" s="80" t="s">
        <v>76</v>
      </c>
    </row>
    <row r="49" spans="2:7" ht="15" customHeight="1" x14ac:dyDescent="0.2">
      <c r="B49" s="83" t="s">
        <v>78</v>
      </c>
      <c r="C49" s="80">
        <v>-0.3</v>
      </c>
      <c r="D49" s="80">
        <v>-0.3</v>
      </c>
      <c r="E49" s="80">
        <v>0.5</v>
      </c>
      <c r="F49" s="80">
        <v>0.3</v>
      </c>
      <c r="G49" s="80">
        <v>0.7</v>
      </c>
    </row>
    <row r="50" spans="2:7" ht="15" customHeight="1" x14ac:dyDescent="0.2">
      <c r="B50" s="83" t="s">
        <v>79</v>
      </c>
      <c r="C50" s="80">
        <v>0.2</v>
      </c>
      <c r="D50" s="80">
        <v>1</v>
      </c>
      <c r="E50" s="80" t="s">
        <v>76</v>
      </c>
      <c r="F50" s="80">
        <v>-0.3</v>
      </c>
      <c r="G50" s="80" t="s">
        <v>76</v>
      </c>
    </row>
    <row r="51" spans="2:7" ht="20" customHeight="1" x14ac:dyDescent="0.25">
      <c r="B51" s="103" t="s">
        <v>179</v>
      </c>
      <c r="C51" s="90"/>
      <c r="D51" s="90"/>
      <c r="E51" s="90"/>
      <c r="F51" s="27"/>
      <c r="G51" s="27"/>
    </row>
    <row r="52" spans="2:7" ht="15" customHeight="1" x14ac:dyDescent="0.2">
      <c r="B52" s="83" t="s">
        <v>75</v>
      </c>
      <c r="C52" s="80">
        <v>1.8</v>
      </c>
      <c r="D52" s="80">
        <v>-0.4</v>
      </c>
      <c r="E52" s="80">
        <v>1.4</v>
      </c>
      <c r="F52" s="80">
        <v>-0.3</v>
      </c>
      <c r="G52" s="80">
        <v>0.6</v>
      </c>
    </row>
    <row r="53" spans="2:7" ht="15" customHeight="1" x14ac:dyDescent="0.2">
      <c r="B53" s="83" t="s">
        <v>77</v>
      </c>
      <c r="C53" s="80">
        <v>1.7</v>
      </c>
      <c r="D53" s="80">
        <v>2.9</v>
      </c>
      <c r="E53" s="80">
        <v>0.7</v>
      </c>
      <c r="F53" s="80">
        <v>-0.4</v>
      </c>
      <c r="G53" s="80">
        <v>-0.5</v>
      </c>
    </row>
    <row r="54" spans="2:7" ht="15" customHeight="1" x14ac:dyDescent="0.2">
      <c r="B54" s="83" t="s">
        <v>78</v>
      </c>
      <c r="C54" s="80">
        <v>2.7</v>
      </c>
      <c r="D54" s="80">
        <v>2.6</v>
      </c>
      <c r="E54" s="80">
        <v>0.7</v>
      </c>
      <c r="F54" s="80">
        <v>-0.6</v>
      </c>
      <c r="G54" s="80">
        <v>-2.9</v>
      </c>
    </row>
    <row r="55" spans="2:7" ht="15" customHeight="1" x14ac:dyDescent="0.2">
      <c r="B55" s="83" t="s">
        <v>79</v>
      </c>
      <c r="C55" s="80">
        <v>2.1</v>
      </c>
      <c r="D55" s="80">
        <v>1.4</v>
      </c>
      <c r="E55" s="80">
        <v>0.7</v>
      </c>
      <c r="F55" s="80">
        <v>-0.2</v>
      </c>
      <c r="G55" s="80">
        <v>-2.2000000000000002</v>
      </c>
    </row>
    <row r="56" spans="2:7" ht="15" customHeight="1" x14ac:dyDescent="0.2">
      <c r="B56" s="83" t="s">
        <v>80</v>
      </c>
      <c r="C56" s="80">
        <v>2.1</v>
      </c>
      <c r="D56" s="80">
        <v>4.9000000000000004</v>
      </c>
      <c r="E56" s="80">
        <v>0.7</v>
      </c>
      <c r="F56" s="80">
        <v>0.4</v>
      </c>
      <c r="G56" s="80">
        <v>1.8</v>
      </c>
    </row>
    <row r="57" spans="2:7" ht="15" customHeight="1" x14ac:dyDescent="0.2">
      <c r="B57" s="83" t="s">
        <v>81</v>
      </c>
      <c r="C57" s="80">
        <v>2.2999999999999998</v>
      </c>
      <c r="D57" s="80">
        <v>-0.1</v>
      </c>
      <c r="E57" s="80">
        <v>1.4</v>
      </c>
      <c r="F57" s="80">
        <v>0.5</v>
      </c>
      <c r="G57" s="80">
        <v>1.8</v>
      </c>
    </row>
    <row r="58" spans="2:7" ht="15" customHeight="1" x14ac:dyDescent="0.2">
      <c r="B58" s="83" t="s">
        <v>78</v>
      </c>
      <c r="C58" s="80">
        <v>1.9</v>
      </c>
      <c r="D58" s="80">
        <v>-1.4</v>
      </c>
      <c r="E58" s="80">
        <v>1.9</v>
      </c>
      <c r="F58" s="80">
        <v>0.7</v>
      </c>
      <c r="G58" s="80">
        <v>4.4000000000000004</v>
      </c>
    </row>
    <row r="59" spans="2:7" ht="15" customHeight="1" x14ac:dyDescent="0.2">
      <c r="B59" s="83" t="s">
        <v>79</v>
      </c>
      <c r="C59" s="80">
        <v>2.1</v>
      </c>
      <c r="D59" s="80" t="s">
        <v>76</v>
      </c>
      <c r="E59" s="80">
        <v>1.3</v>
      </c>
      <c r="F59" s="80">
        <v>0.2</v>
      </c>
      <c r="G59" s="80">
        <v>7.9</v>
      </c>
    </row>
    <row r="60" spans="2:7" ht="15" customHeight="1" x14ac:dyDescent="0.2">
      <c r="B60" s="83" t="s">
        <v>80</v>
      </c>
      <c r="C60" s="80">
        <v>3.1</v>
      </c>
      <c r="D60" s="80">
        <v>-2.9</v>
      </c>
      <c r="E60" s="80">
        <v>2.4</v>
      </c>
      <c r="F60" s="80">
        <v>-0.3</v>
      </c>
      <c r="G60" s="80">
        <v>4.0999999999999996</v>
      </c>
    </row>
    <row r="61" spans="2:7" ht="15" customHeight="1" x14ac:dyDescent="0.2">
      <c r="B61" s="83" t="s">
        <v>82</v>
      </c>
      <c r="C61" s="80">
        <v>3.2</v>
      </c>
      <c r="D61" s="80">
        <v>-2.1</v>
      </c>
      <c r="E61" s="80">
        <v>-0.1</v>
      </c>
      <c r="F61" s="80">
        <v>-0.2</v>
      </c>
      <c r="G61" s="80">
        <v>3.5</v>
      </c>
    </row>
    <row r="62" spans="2:7" ht="15" customHeight="1" x14ac:dyDescent="0.2">
      <c r="B62" s="83" t="s">
        <v>78</v>
      </c>
      <c r="C62" s="80">
        <v>2.5</v>
      </c>
      <c r="D62" s="80">
        <v>0.7</v>
      </c>
      <c r="E62" s="80">
        <v>-1.3</v>
      </c>
      <c r="F62" s="80">
        <v>0.1</v>
      </c>
      <c r="G62" s="80">
        <v>3.4</v>
      </c>
    </row>
    <row r="63" spans="2:7" ht="15" customHeight="1" x14ac:dyDescent="0.2">
      <c r="B63" s="83" t="s">
        <v>79</v>
      </c>
      <c r="C63" s="80">
        <v>2.5</v>
      </c>
      <c r="D63" s="80">
        <v>6.9</v>
      </c>
      <c r="E63" s="80">
        <v>-0.9</v>
      </c>
      <c r="F63" s="80">
        <v>0.1</v>
      </c>
      <c r="G63" s="80">
        <v>-0.9</v>
      </c>
    </row>
    <row r="64" spans="2:7" ht="15" customHeight="1" x14ac:dyDescent="0.2">
      <c r="B64" s="83" t="s">
        <v>80</v>
      </c>
      <c r="C64" s="80">
        <v>1.3</v>
      </c>
      <c r="D64" s="80">
        <v>7.6</v>
      </c>
      <c r="E64" s="80">
        <v>-0.8</v>
      </c>
      <c r="F64" s="80">
        <v>0.5</v>
      </c>
      <c r="G64" s="80">
        <v>-0.9</v>
      </c>
    </row>
    <row r="65" spans="2:8" ht="15" customHeight="1" x14ac:dyDescent="0.2">
      <c r="B65" s="83" t="s">
        <v>83</v>
      </c>
      <c r="C65" s="80">
        <v>0.9</v>
      </c>
      <c r="D65" s="80">
        <v>9.3000000000000007</v>
      </c>
      <c r="E65" s="80">
        <v>0.7</v>
      </c>
      <c r="F65" s="80">
        <v>0.3</v>
      </c>
      <c r="G65" s="80">
        <v>-0.3</v>
      </c>
    </row>
    <row r="66" spans="2:8" ht="15" customHeight="1" x14ac:dyDescent="0.2">
      <c r="B66" s="83" t="s">
        <v>78</v>
      </c>
      <c r="C66" s="80">
        <v>0.5</v>
      </c>
      <c r="D66" s="80">
        <v>6.3</v>
      </c>
      <c r="E66" s="80">
        <v>1.7</v>
      </c>
      <c r="F66" s="80">
        <v>0.3</v>
      </c>
      <c r="G66" s="80">
        <v>0.4</v>
      </c>
    </row>
    <row r="67" spans="2:8" ht="15" customHeight="1" x14ac:dyDescent="0.2">
      <c r="B67" s="83" t="s">
        <v>79</v>
      </c>
      <c r="C67" s="80">
        <v>0.6</v>
      </c>
      <c r="D67" s="80">
        <v>2.5</v>
      </c>
      <c r="E67" s="80">
        <v>2</v>
      </c>
      <c r="F67" s="80" t="s">
        <v>76</v>
      </c>
      <c r="G67" s="80">
        <v>0.7</v>
      </c>
    </row>
    <row r="68" spans="2:8" ht="15" customHeight="1" thickBot="1" x14ac:dyDescent="0.25">
      <c r="B68" s="84"/>
      <c r="C68" s="81"/>
      <c r="D68" s="81"/>
      <c r="E68" s="79"/>
      <c r="F68" s="79"/>
      <c r="G68" s="79"/>
      <c r="H68" s="66"/>
    </row>
    <row r="69" spans="2:8" ht="15" customHeight="1" x14ac:dyDescent="0.25">
      <c r="B69" s="65" t="s">
        <v>180</v>
      </c>
      <c r="E69" s="97" t="s">
        <v>181</v>
      </c>
      <c r="F69" s="97"/>
      <c r="G69" s="97"/>
      <c r="H69" s="72"/>
    </row>
    <row r="70" spans="2:8" ht="15" customHeight="1" x14ac:dyDescent="0.2">
      <c r="B70" s="95" t="s">
        <v>222</v>
      </c>
      <c r="C70" s="90"/>
      <c r="D70" s="90"/>
      <c r="E70" s="90"/>
    </row>
    <row r="71" spans="2:8" ht="15" customHeight="1" x14ac:dyDescent="0.2"/>
    <row r="72" spans="2:8" ht="15" customHeight="1" x14ac:dyDescent="0.2">
      <c r="B72" s="95" t="s">
        <v>363</v>
      </c>
      <c r="C72" s="90"/>
      <c r="D72" s="90"/>
    </row>
    <row r="77" spans="2:8" x14ac:dyDescent="0.2">
      <c r="B77" s="95"/>
      <c r="C77" s="90"/>
      <c r="D77" s="90"/>
    </row>
    <row r="79" spans="2:8" ht="12.5" customHeight="1" x14ac:dyDescent="0.2"/>
    <row r="80" spans="2:8" ht="12.5" customHeight="1" x14ac:dyDescent="0.2"/>
  </sheetData>
  <mergeCells count="11">
    <mergeCell ref="B70:E70"/>
    <mergeCell ref="B77:D77"/>
    <mergeCell ref="B72:D72"/>
    <mergeCell ref="B3:I3"/>
    <mergeCell ref="F4:G4"/>
    <mergeCell ref="C5:G5"/>
    <mergeCell ref="E69:G69"/>
    <mergeCell ref="B12:C12"/>
    <mergeCell ref="B17:C17"/>
    <mergeCell ref="B51:E51"/>
    <mergeCell ref="B34:G34"/>
  </mergeCells>
  <hyperlinks>
    <hyperlink ref="B1" location="Contents!B15" display="Back to contents" xr:uid="{00000000-0004-0000-0C00-000000000000}"/>
  </hyperlinks>
  <pageMargins left="0.74803149606299213" right="0.74803149606299213" top="0.98425196850393704" bottom="0.98425196850393704" header="0.51181102362204722" footer="0.51181102362204722"/>
  <pageSetup paperSize="9" scale="59"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B1:L69"/>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bestFit="1" customWidth="1"/>
    <col min="3" max="8" width="12.6328125" style="14" customWidth="1"/>
    <col min="9" max="9" width="13.36328125" style="65" customWidth="1"/>
    <col min="10" max="10" width="9.08984375" style="65" customWidth="1"/>
    <col min="11" max="11" width="12.54296875" style="65" bestFit="1" customWidth="1"/>
    <col min="12" max="12" width="11.36328125" style="65" bestFit="1" customWidth="1"/>
    <col min="13" max="13" width="9.08984375" style="65" customWidth="1"/>
    <col min="14" max="16384" width="9.08984375" style="65"/>
  </cols>
  <sheetData>
    <row r="1" spans="2:12" ht="15" customHeight="1" x14ac:dyDescent="0.25">
      <c r="B1" s="60" t="s">
        <v>11</v>
      </c>
    </row>
    <row r="2" spans="2:12" ht="15" customHeight="1" x14ac:dyDescent="0.2"/>
    <row r="3" spans="2:12" ht="15" customHeight="1" x14ac:dyDescent="0.3">
      <c r="B3" s="89" t="s">
        <v>145</v>
      </c>
      <c r="C3" s="90"/>
      <c r="D3" s="90"/>
      <c r="E3" s="90"/>
      <c r="F3" s="90"/>
      <c r="G3" s="90"/>
      <c r="H3" s="90"/>
      <c r="I3" s="95"/>
      <c r="J3" s="95"/>
      <c r="K3" s="11"/>
      <c r="L3" s="11"/>
    </row>
    <row r="4" spans="2:12" ht="15" customHeight="1" thickBot="1" x14ac:dyDescent="0.25">
      <c r="B4" s="26" t="s">
        <v>118</v>
      </c>
      <c r="C4" s="31"/>
      <c r="D4" s="31"/>
      <c r="E4" s="25"/>
      <c r="F4" s="25"/>
      <c r="G4" s="104" t="s">
        <v>67</v>
      </c>
      <c r="H4" s="104"/>
    </row>
    <row r="5" spans="2:12" ht="15" customHeight="1" x14ac:dyDescent="0.25">
      <c r="C5" s="106" t="s">
        <v>364</v>
      </c>
      <c r="D5" s="106"/>
      <c r="E5" s="106"/>
      <c r="F5" s="106"/>
      <c r="G5" s="106"/>
      <c r="H5" s="112"/>
      <c r="I5" s="66"/>
    </row>
    <row r="6" spans="2:12" ht="40.25" customHeight="1" x14ac:dyDescent="0.2">
      <c r="C6" s="54" t="s">
        <v>365</v>
      </c>
      <c r="D6" s="54" t="s">
        <v>366</v>
      </c>
      <c r="E6" s="54" t="s">
        <v>367</v>
      </c>
      <c r="F6" s="54" t="s">
        <v>368</v>
      </c>
      <c r="G6" s="54" t="s">
        <v>369</v>
      </c>
      <c r="H6" s="54" t="s">
        <v>370</v>
      </c>
    </row>
    <row r="7" spans="2:12" ht="20" customHeight="1" x14ac:dyDescent="0.25">
      <c r="B7" s="69" t="s">
        <v>152</v>
      </c>
      <c r="C7" s="66" t="s">
        <v>371</v>
      </c>
      <c r="D7" s="66" t="s">
        <v>372</v>
      </c>
      <c r="E7" s="66" t="s">
        <v>373</v>
      </c>
      <c r="F7" s="66" t="s">
        <v>374</v>
      </c>
      <c r="G7" s="66" t="s">
        <v>375</v>
      </c>
      <c r="H7" s="66" t="s">
        <v>376</v>
      </c>
    </row>
    <row r="8" spans="2:12" ht="15" customHeight="1" x14ac:dyDescent="0.2">
      <c r="B8" s="83">
        <v>2016</v>
      </c>
      <c r="C8" s="80">
        <v>106.9</v>
      </c>
      <c r="D8" s="80">
        <v>101.7</v>
      </c>
      <c r="E8" s="80">
        <v>97.3</v>
      </c>
      <c r="F8" s="80">
        <v>104.9</v>
      </c>
      <c r="G8" s="80">
        <v>106</v>
      </c>
      <c r="H8" s="80">
        <v>104.4</v>
      </c>
    </row>
    <row r="9" spans="2:12" ht="15" customHeight="1" x14ac:dyDescent="0.2">
      <c r="B9" s="83">
        <v>2017</v>
      </c>
      <c r="C9" s="80">
        <v>106.2</v>
      </c>
      <c r="D9" s="80">
        <v>101.8</v>
      </c>
      <c r="E9" s="80">
        <v>97.2</v>
      </c>
      <c r="F9" s="80">
        <v>108.6</v>
      </c>
      <c r="G9" s="80">
        <v>107.7</v>
      </c>
      <c r="H9" s="80">
        <v>108</v>
      </c>
    </row>
    <row r="10" spans="2:12" ht="15" customHeight="1" x14ac:dyDescent="0.2">
      <c r="B10" s="83">
        <v>2018</v>
      </c>
      <c r="C10" s="80">
        <v>106.8</v>
      </c>
      <c r="D10" s="80">
        <v>102.9</v>
      </c>
      <c r="E10" s="80">
        <v>99.4</v>
      </c>
      <c r="F10" s="80">
        <v>109.5</v>
      </c>
      <c r="G10" s="80">
        <v>107</v>
      </c>
      <c r="H10" s="80">
        <v>111.1</v>
      </c>
    </row>
    <row r="11" spans="2:12" ht="15" customHeight="1" x14ac:dyDescent="0.2">
      <c r="B11" s="83">
        <v>2019</v>
      </c>
      <c r="C11" s="80">
        <v>107.5</v>
      </c>
      <c r="D11" s="80">
        <v>104.2</v>
      </c>
      <c r="E11" s="80">
        <v>100.8</v>
      </c>
      <c r="F11" s="80">
        <v>106.4</v>
      </c>
      <c r="G11" s="80">
        <v>107.7</v>
      </c>
      <c r="H11" s="80">
        <v>113</v>
      </c>
    </row>
    <row r="12" spans="2:12" ht="20" customHeight="1" x14ac:dyDescent="0.25">
      <c r="B12" s="103" t="s">
        <v>157</v>
      </c>
      <c r="C12" s="90"/>
      <c r="D12" s="27"/>
      <c r="E12" s="27"/>
      <c r="F12" s="27"/>
      <c r="G12" s="27"/>
      <c r="H12" s="27"/>
    </row>
    <row r="13" spans="2:12" ht="15" customHeight="1" x14ac:dyDescent="0.2">
      <c r="B13" s="83">
        <v>2016</v>
      </c>
      <c r="C13" s="80">
        <v>-0.6</v>
      </c>
      <c r="D13" s="80">
        <v>-0.5</v>
      </c>
      <c r="E13" s="80">
        <v>0.7</v>
      </c>
      <c r="F13" s="80">
        <v>1.5</v>
      </c>
      <c r="G13" s="80">
        <v>2.4</v>
      </c>
      <c r="H13" s="80">
        <v>4.3</v>
      </c>
    </row>
    <row r="14" spans="2:12" ht="15" customHeight="1" x14ac:dyDescent="0.2">
      <c r="B14" s="83">
        <v>2017</v>
      </c>
      <c r="C14" s="80">
        <v>-0.7</v>
      </c>
      <c r="D14" s="80">
        <v>0.1</v>
      </c>
      <c r="E14" s="80">
        <v>-0.1</v>
      </c>
      <c r="F14" s="80">
        <v>3.5</v>
      </c>
      <c r="G14" s="80">
        <v>1.6</v>
      </c>
      <c r="H14" s="80">
        <v>3.4</v>
      </c>
    </row>
    <row r="15" spans="2:12" ht="15" customHeight="1" x14ac:dyDescent="0.2">
      <c r="B15" s="83">
        <v>2018</v>
      </c>
      <c r="C15" s="80">
        <v>0.6</v>
      </c>
      <c r="D15" s="80">
        <v>1.1000000000000001</v>
      </c>
      <c r="E15" s="80">
        <v>2.2999999999999998</v>
      </c>
      <c r="F15" s="80">
        <v>0.8</v>
      </c>
      <c r="G15" s="80">
        <v>-0.6</v>
      </c>
      <c r="H15" s="80">
        <v>2.9</v>
      </c>
    </row>
    <row r="16" spans="2:12" ht="15" customHeight="1" x14ac:dyDescent="0.2">
      <c r="B16" s="83">
        <v>2019</v>
      </c>
      <c r="C16" s="80">
        <v>0.7</v>
      </c>
      <c r="D16" s="80">
        <v>1.3</v>
      </c>
      <c r="E16" s="80">
        <v>1.4</v>
      </c>
      <c r="F16" s="80">
        <v>-2.8</v>
      </c>
      <c r="G16" s="80">
        <v>0.7</v>
      </c>
      <c r="H16" s="80">
        <v>1.7</v>
      </c>
    </row>
    <row r="17" spans="2:8" ht="20" customHeight="1" x14ac:dyDescent="0.25">
      <c r="B17" s="103" t="s">
        <v>158</v>
      </c>
      <c r="C17" s="90"/>
      <c r="D17" s="27"/>
      <c r="E17" s="27"/>
      <c r="F17" s="27"/>
      <c r="G17" s="27"/>
      <c r="H17" s="27"/>
    </row>
    <row r="18" spans="2:8" ht="15" customHeight="1" x14ac:dyDescent="0.2">
      <c r="B18" s="83" t="s">
        <v>75</v>
      </c>
      <c r="C18" s="80">
        <v>107.1</v>
      </c>
      <c r="D18" s="80">
        <v>101.6</v>
      </c>
      <c r="E18" s="80">
        <v>97.3</v>
      </c>
      <c r="F18" s="80">
        <v>105.2</v>
      </c>
      <c r="G18" s="80">
        <v>105.9</v>
      </c>
      <c r="H18" s="80">
        <v>104.4</v>
      </c>
    </row>
    <row r="19" spans="2:8" ht="15" customHeight="1" x14ac:dyDescent="0.2">
      <c r="B19" s="83" t="s">
        <v>77</v>
      </c>
      <c r="C19" s="80">
        <v>107</v>
      </c>
      <c r="D19" s="80">
        <v>101.4</v>
      </c>
      <c r="E19" s="80">
        <v>96.9</v>
      </c>
      <c r="F19" s="80">
        <v>107.6</v>
      </c>
      <c r="G19" s="80">
        <v>106.5</v>
      </c>
      <c r="H19" s="80">
        <v>104.7</v>
      </c>
    </row>
    <row r="20" spans="2:8" ht="15" customHeight="1" x14ac:dyDescent="0.2">
      <c r="B20" s="83" t="s">
        <v>78</v>
      </c>
      <c r="C20" s="80">
        <v>106.5</v>
      </c>
      <c r="D20" s="80">
        <v>102</v>
      </c>
      <c r="E20" s="80">
        <v>97.8</v>
      </c>
      <c r="F20" s="80">
        <v>107.7</v>
      </c>
      <c r="G20" s="80">
        <v>106.5</v>
      </c>
      <c r="H20" s="80">
        <v>105.1</v>
      </c>
    </row>
    <row r="21" spans="2:8" ht="15" customHeight="1" x14ac:dyDescent="0.2">
      <c r="B21" s="83" t="s">
        <v>79</v>
      </c>
      <c r="C21" s="80">
        <v>106.6</v>
      </c>
      <c r="D21" s="80">
        <v>101.8</v>
      </c>
      <c r="E21" s="80">
        <v>96.6</v>
      </c>
      <c r="F21" s="80">
        <v>110.1</v>
      </c>
      <c r="G21" s="80">
        <v>108.5</v>
      </c>
      <c r="H21" s="80">
        <v>111</v>
      </c>
    </row>
    <row r="22" spans="2:8" ht="15" customHeight="1" x14ac:dyDescent="0.2">
      <c r="B22" s="83" t="s">
        <v>80</v>
      </c>
      <c r="C22" s="80">
        <v>104.9</v>
      </c>
      <c r="D22" s="80">
        <v>101.8</v>
      </c>
      <c r="E22" s="80">
        <v>97.7</v>
      </c>
      <c r="F22" s="80">
        <v>109.2</v>
      </c>
      <c r="G22" s="80">
        <v>109.1</v>
      </c>
      <c r="H22" s="80">
        <v>111.1</v>
      </c>
    </row>
    <row r="23" spans="2:8" ht="15" customHeight="1" x14ac:dyDescent="0.2">
      <c r="B23" s="83" t="s">
        <v>81</v>
      </c>
      <c r="C23" s="80">
        <v>105.1</v>
      </c>
      <c r="D23" s="80">
        <v>102.2</v>
      </c>
      <c r="E23" s="80">
        <v>98.1</v>
      </c>
      <c r="F23" s="80">
        <v>110</v>
      </c>
      <c r="G23" s="80">
        <v>108.8</v>
      </c>
      <c r="H23" s="80">
        <v>111.1</v>
      </c>
    </row>
    <row r="24" spans="2:8" ht="15" customHeight="1" x14ac:dyDescent="0.2">
      <c r="B24" s="83" t="s">
        <v>78</v>
      </c>
      <c r="C24" s="80">
        <v>107.3</v>
      </c>
      <c r="D24" s="80">
        <v>102.4</v>
      </c>
      <c r="E24" s="80">
        <v>99.7</v>
      </c>
      <c r="F24" s="80">
        <v>110.7</v>
      </c>
      <c r="G24" s="80">
        <v>106.2</v>
      </c>
      <c r="H24" s="80">
        <v>111.1</v>
      </c>
    </row>
    <row r="25" spans="2:8" ht="15" customHeight="1" x14ac:dyDescent="0.2">
      <c r="B25" s="83" t="s">
        <v>79</v>
      </c>
      <c r="C25" s="80">
        <v>107.5</v>
      </c>
      <c r="D25" s="80">
        <v>103.3</v>
      </c>
      <c r="E25" s="80">
        <v>99.5</v>
      </c>
      <c r="F25" s="80">
        <v>109.6</v>
      </c>
      <c r="G25" s="80">
        <v>106.3</v>
      </c>
      <c r="H25" s="80">
        <v>111.1</v>
      </c>
    </row>
    <row r="26" spans="2:8" ht="15" customHeight="1" x14ac:dyDescent="0.2">
      <c r="B26" s="83" t="s">
        <v>80</v>
      </c>
      <c r="C26" s="80">
        <v>107.4</v>
      </c>
      <c r="D26" s="80">
        <v>103.5</v>
      </c>
      <c r="E26" s="80">
        <v>100.2</v>
      </c>
      <c r="F26" s="80">
        <v>107.6</v>
      </c>
      <c r="G26" s="80">
        <v>106.8</v>
      </c>
      <c r="H26" s="80">
        <v>111.3</v>
      </c>
    </row>
    <row r="27" spans="2:8" ht="15" customHeight="1" x14ac:dyDescent="0.2">
      <c r="B27" s="83" t="s">
        <v>82</v>
      </c>
      <c r="C27" s="80">
        <v>107.8</v>
      </c>
      <c r="D27" s="80">
        <v>103.1</v>
      </c>
      <c r="E27" s="80">
        <v>99.6</v>
      </c>
      <c r="F27" s="80">
        <v>107.3</v>
      </c>
      <c r="G27" s="80">
        <v>107.3</v>
      </c>
      <c r="H27" s="80">
        <v>111.4</v>
      </c>
    </row>
    <row r="28" spans="2:8" ht="15" customHeight="1" x14ac:dyDescent="0.2">
      <c r="B28" s="83" t="s">
        <v>78</v>
      </c>
      <c r="C28" s="80">
        <v>107.7</v>
      </c>
      <c r="D28" s="80">
        <v>104.4</v>
      </c>
      <c r="E28" s="80">
        <v>100.9</v>
      </c>
      <c r="F28" s="80">
        <v>107</v>
      </c>
      <c r="G28" s="80">
        <v>107.6</v>
      </c>
      <c r="H28" s="80">
        <v>112.9</v>
      </c>
    </row>
    <row r="29" spans="2:8" ht="15" customHeight="1" x14ac:dyDescent="0.2">
      <c r="B29" s="83" t="s">
        <v>79</v>
      </c>
      <c r="C29" s="80">
        <v>107.4</v>
      </c>
      <c r="D29" s="80">
        <v>104.6</v>
      </c>
      <c r="E29" s="80">
        <v>101.2</v>
      </c>
      <c r="F29" s="80">
        <v>106.2</v>
      </c>
      <c r="G29" s="80">
        <v>107.6</v>
      </c>
      <c r="H29" s="80">
        <v>113.9</v>
      </c>
    </row>
    <row r="30" spans="2:8" ht="15" customHeight="1" x14ac:dyDescent="0.2">
      <c r="B30" s="83" t="s">
        <v>80</v>
      </c>
      <c r="C30" s="80">
        <v>107.2</v>
      </c>
      <c r="D30" s="80">
        <v>104.9</v>
      </c>
      <c r="E30" s="80" t="s">
        <v>377</v>
      </c>
      <c r="F30" s="80">
        <v>105.2</v>
      </c>
      <c r="G30" s="80">
        <v>108.1</v>
      </c>
      <c r="H30" s="80">
        <v>113.8</v>
      </c>
    </row>
    <row r="31" spans="2:8" ht="15" customHeight="1" x14ac:dyDescent="0.2">
      <c r="B31" s="83" t="s">
        <v>83</v>
      </c>
      <c r="C31" s="80">
        <v>107.3</v>
      </c>
      <c r="D31" s="80">
        <v>105.3</v>
      </c>
      <c r="E31" s="80">
        <v>102</v>
      </c>
      <c r="F31" s="80">
        <v>105.3</v>
      </c>
      <c r="G31" s="80">
        <v>108.3</v>
      </c>
      <c r="H31" s="80">
        <v>114.3</v>
      </c>
    </row>
    <row r="32" spans="2:8" ht="15" customHeight="1" x14ac:dyDescent="0.2">
      <c r="B32" s="83" t="s">
        <v>78</v>
      </c>
      <c r="C32" s="80" t="s">
        <v>378</v>
      </c>
      <c r="D32" s="80" t="s">
        <v>379</v>
      </c>
      <c r="E32" s="80" t="s">
        <v>380</v>
      </c>
      <c r="F32" s="80" t="s">
        <v>302</v>
      </c>
      <c r="G32" s="80" t="s">
        <v>143</v>
      </c>
      <c r="H32" s="80" t="s">
        <v>381</v>
      </c>
    </row>
    <row r="33" spans="2:8" ht="15" customHeight="1" x14ac:dyDescent="0.2">
      <c r="B33" s="83" t="s">
        <v>79</v>
      </c>
      <c r="C33" s="80" t="s">
        <v>359</v>
      </c>
      <c r="D33" s="80" t="s">
        <v>135</v>
      </c>
      <c r="E33" s="80" t="s">
        <v>382</v>
      </c>
      <c r="F33" s="80" t="s">
        <v>383</v>
      </c>
      <c r="G33" s="80" t="s">
        <v>143</v>
      </c>
      <c r="H33" s="80" t="s">
        <v>384</v>
      </c>
    </row>
    <row r="34" spans="2:8" ht="20" customHeight="1" x14ac:dyDescent="0.25">
      <c r="B34" s="103" t="s">
        <v>178</v>
      </c>
      <c r="C34" s="90"/>
      <c r="D34" s="90"/>
      <c r="E34" s="90"/>
      <c r="F34" s="90"/>
      <c r="G34" s="90"/>
      <c r="H34" s="90"/>
    </row>
    <row r="35" spans="2:8" ht="15" customHeight="1" x14ac:dyDescent="0.2">
      <c r="B35" s="83" t="s">
        <v>75</v>
      </c>
      <c r="C35" s="80">
        <v>0.9</v>
      </c>
      <c r="D35" s="80">
        <v>-0.1</v>
      </c>
      <c r="E35" s="80" t="s">
        <v>76</v>
      </c>
      <c r="F35" s="80">
        <v>0.4</v>
      </c>
      <c r="G35" s="80">
        <v>-0.2</v>
      </c>
      <c r="H35" s="80" t="s">
        <v>76</v>
      </c>
    </row>
    <row r="36" spans="2:8" ht="15" customHeight="1" x14ac:dyDescent="0.2">
      <c r="B36" s="83" t="s">
        <v>77</v>
      </c>
      <c r="C36" s="80">
        <v>-0.1</v>
      </c>
      <c r="D36" s="80">
        <v>-0.2</v>
      </c>
      <c r="E36" s="80">
        <v>-0.4</v>
      </c>
      <c r="F36" s="80">
        <v>2.2999999999999998</v>
      </c>
      <c r="G36" s="80">
        <v>0.6</v>
      </c>
      <c r="H36" s="80">
        <v>0.3</v>
      </c>
    </row>
    <row r="37" spans="2:8" ht="15" customHeight="1" x14ac:dyDescent="0.2">
      <c r="B37" s="83" t="s">
        <v>78</v>
      </c>
      <c r="C37" s="80">
        <v>-0.5</v>
      </c>
      <c r="D37" s="80">
        <v>0.6</v>
      </c>
      <c r="E37" s="80">
        <v>0.9</v>
      </c>
      <c r="F37" s="80">
        <v>0.1</v>
      </c>
      <c r="G37" s="80" t="s">
        <v>76</v>
      </c>
      <c r="H37" s="80">
        <v>0.4</v>
      </c>
    </row>
    <row r="38" spans="2:8" ht="15" customHeight="1" x14ac:dyDescent="0.2">
      <c r="B38" s="83" t="s">
        <v>79</v>
      </c>
      <c r="C38" s="80">
        <v>0.1</v>
      </c>
      <c r="D38" s="80">
        <v>-0.2</v>
      </c>
      <c r="E38" s="80">
        <v>-1.2</v>
      </c>
      <c r="F38" s="80">
        <v>2.2000000000000002</v>
      </c>
      <c r="G38" s="80">
        <v>1.9</v>
      </c>
      <c r="H38" s="80">
        <v>5.6</v>
      </c>
    </row>
    <row r="39" spans="2:8" ht="15" customHeight="1" x14ac:dyDescent="0.2">
      <c r="B39" s="83" t="s">
        <v>80</v>
      </c>
      <c r="C39" s="80">
        <v>-1.6</v>
      </c>
      <c r="D39" s="80" t="s">
        <v>76</v>
      </c>
      <c r="E39" s="80">
        <v>1.1000000000000001</v>
      </c>
      <c r="F39" s="80">
        <v>-0.8</v>
      </c>
      <c r="G39" s="80">
        <v>0.6</v>
      </c>
      <c r="H39" s="80">
        <v>0.1</v>
      </c>
    </row>
    <row r="40" spans="2:8" ht="15" customHeight="1" x14ac:dyDescent="0.2">
      <c r="B40" s="83" t="s">
        <v>81</v>
      </c>
      <c r="C40" s="80">
        <v>0.2</v>
      </c>
      <c r="D40" s="80">
        <v>0.4</v>
      </c>
      <c r="E40" s="80">
        <v>0.4</v>
      </c>
      <c r="F40" s="80">
        <v>0.7</v>
      </c>
      <c r="G40" s="80">
        <v>-0.3</v>
      </c>
      <c r="H40" s="80" t="s">
        <v>76</v>
      </c>
    </row>
    <row r="41" spans="2:8" ht="15" customHeight="1" x14ac:dyDescent="0.2">
      <c r="B41" s="83" t="s">
        <v>78</v>
      </c>
      <c r="C41" s="80">
        <v>2.1</v>
      </c>
      <c r="D41" s="80">
        <v>0.2</v>
      </c>
      <c r="E41" s="80">
        <v>1.6</v>
      </c>
      <c r="F41" s="80">
        <v>0.6</v>
      </c>
      <c r="G41" s="80">
        <v>-2.4</v>
      </c>
      <c r="H41" s="80" t="s">
        <v>76</v>
      </c>
    </row>
    <row r="42" spans="2:8" ht="15" customHeight="1" x14ac:dyDescent="0.2">
      <c r="B42" s="83" t="s">
        <v>79</v>
      </c>
      <c r="C42" s="80">
        <v>0.2</v>
      </c>
      <c r="D42" s="80">
        <v>0.9</v>
      </c>
      <c r="E42" s="80">
        <v>-0.2</v>
      </c>
      <c r="F42" s="80">
        <v>-1</v>
      </c>
      <c r="G42" s="80">
        <v>0.1</v>
      </c>
      <c r="H42" s="80" t="s">
        <v>76</v>
      </c>
    </row>
    <row r="43" spans="2:8" ht="15" customHeight="1" x14ac:dyDescent="0.2">
      <c r="B43" s="83" t="s">
        <v>80</v>
      </c>
      <c r="C43" s="80">
        <v>-0.1</v>
      </c>
      <c r="D43" s="80">
        <v>0.2</v>
      </c>
      <c r="E43" s="80">
        <v>0.7</v>
      </c>
      <c r="F43" s="80">
        <v>-1.8</v>
      </c>
      <c r="G43" s="80">
        <v>0.5</v>
      </c>
      <c r="H43" s="80">
        <v>0.2</v>
      </c>
    </row>
    <row r="44" spans="2:8" ht="15" customHeight="1" x14ac:dyDescent="0.2">
      <c r="B44" s="83" t="s">
        <v>82</v>
      </c>
      <c r="C44" s="80">
        <v>0.4</v>
      </c>
      <c r="D44" s="80">
        <v>-0.4</v>
      </c>
      <c r="E44" s="80">
        <v>-0.6</v>
      </c>
      <c r="F44" s="80">
        <v>-0.3</v>
      </c>
      <c r="G44" s="80">
        <v>0.5</v>
      </c>
      <c r="H44" s="80">
        <v>0.1</v>
      </c>
    </row>
    <row r="45" spans="2:8" ht="15" customHeight="1" x14ac:dyDescent="0.2">
      <c r="B45" s="83" t="s">
        <v>78</v>
      </c>
      <c r="C45" s="80">
        <v>-0.1</v>
      </c>
      <c r="D45" s="80">
        <v>1.3</v>
      </c>
      <c r="E45" s="80">
        <v>1.3</v>
      </c>
      <c r="F45" s="80">
        <v>-0.3</v>
      </c>
      <c r="G45" s="80">
        <v>0.3</v>
      </c>
      <c r="H45" s="80">
        <v>1.3</v>
      </c>
    </row>
    <row r="46" spans="2:8" ht="15" customHeight="1" x14ac:dyDescent="0.2">
      <c r="B46" s="83" t="s">
        <v>79</v>
      </c>
      <c r="C46" s="80">
        <v>-0.3</v>
      </c>
      <c r="D46" s="80">
        <v>0.2</v>
      </c>
      <c r="E46" s="80">
        <v>0.3</v>
      </c>
      <c r="F46" s="80">
        <v>-0.7</v>
      </c>
      <c r="G46" s="80" t="s">
        <v>76</v>
      </c>
      <c r="H46" s="80">
        <v>0.9</v>
      </c>
    </row>
    <row r="47" spans="2:8" ht="15" customHeight="1" x14ac:dyDescent="0.2">
      <c r="B47" s="83" t="s">
        <v>80</v>
      </c>
      <c r="C47" s="80">
        <v>-0.2</v>
      </c>
      <c r="D47" s="80">
        <v>0.3</v>
      </c>
      <c r="E47" s="80">
        <v>0.3</v>
      </c>
      <c r="F47" s="80">
        <v>-0.9</v>
      </c>
      <c r="G47" s="80">
        <v>0.5</v>
      </c>
      <c r="H47" s="80">
        <v>-0.1</v>
      </c>
    </row>
    <row r="48" spans="2:8" ht="15" customHeight="1" x14ac:dyDescent="0.2">
      <c r="B48" s="83" t="s">
        <v>83</v>
      </c>
      <c r="C48" s="80">
        <v>0.1</v>
      </c>
      <c r="D48" s="80">
        <v>0.4</v>
      </c>
      <c r="E48" s="80">
        <v>0.5</v>
      </c>
      <c r="F48" s="80">
        <v>0.1</v>
      </c>
      <c r="G48" s="80">
        <v>0.2</v>
      </c>
      <c r="H48" s="80">
        <v>0.4</v>
      </c>
    </row>
    <row r="49" spans="2:8" ht="15" customHeight="1" x14ac:dyDescent="0.2">
      <c r="B49" s="83" t="s">
        <v>78</v>
      </c>
      <c r="C49" s="80" t="s">
        <v>76</v>
      </c>
      <c r="D49" s="80">
        <v>0.3</v>
      </c>
      <c r="E49" s="80">
        <v>1.9</v>
      </c>
      <c r="F49" s="80">
        <v>-0.1</v>
      </c>
      <c r="G49" s="80">
        <v>0.1</v>
      </c>
      <c r="H49" s="80">
        <v>1.7</v>
      </c>
    </row>
    <row r="50" spans="2:8" ht="15" customHeight="1" x14ac:dyDescent="0.2">
      <c r="B50" s="83" t="s">
        <v>79</v>
      </c>
      <c r="C50" s="80">
        <v>0.7</v>
      </c>
      <c r="D50" s="80">
        <v>0.9</v>
      </c>
      <c r="E50" s="80">
        <v>-0.1</v>
      </c>
      <c r="F50" s="80">
        <v>-0.6</v>
      </c>
      <c r="G50" s="80" t="s">
        <v>76</v>
      </c>
      <c r="H50" s="80">
        <v>-0.1</v>
      </c>
    </row>
    <row r="51" spans="2:8" ht="20.149999999999999" customHeight="1" x14ac:dyDescent="0.25">
      <c r="B51" s="103" t="s">
        <v>179</v>
      </c>
      <c r="C51" s="90"/>
      <c r="D51" s="90"/>
      <c r="E51" s="90"/>
      <c r="F51" s="27"/>
      <c r="G51" s="27"/>
      <c r="H51" s="27"/>
    </row>
    <row r="52" spans="2:8" ht="15" customHeight="1" x14ac:dyDescent="0.2">
      <c r="B52" s="83" t="s">
        <v>75</v>
      </c>
      <c r="C52" s="80">
        <v>-0.8</v>
      </c>
      <c r="D52" s="80">
        <v>-0.9</v>
      </c>
      <c r="E52" s="80">
        <v>0.4</v>
      </c>
      <c r="F52" s="80">
        <v>0.6</v>
      </c>
      <c r="G52" s="80">
        <v>2.2000000000000002</v>
      </c>
      <c r="H52" s="80">
        <v>4.2</v>
      </c>
    </row>
    <row r="53" spans="2:8" ht="15" customHeight="1" x14ac:dyDescent="0.2">
      <c r="B53" s="83" t="s">
        <v>77</v>
      </c>
      <c r="C53" s="80">
        <v>-0.6</v>
      </c>
      <c r="D53" s="80">
        <v>-0.2</v>
      </c>
      <c r="E53" s="80">
        <v>-0.2</v>
      </c>
      <c r="F53" s="80">
        <v>2.6</v>
      </c>
      <c r="G53" s="80">
        <v>0.8</v>
      </c>
      <c r="H53" s="80">
        <v>0.4</v>
      </c>
    </row>
    <row r="54" spans="2:8" ht="15" customHeight="1" x14ac:dyDescent="0.2">
      <c r="B54" s="83" t="s">
        <v>78</v>
      </c>
      <c r="C54" s="80">
        <v>-0.4</v>
      </c>
      <c r="D54" s="80">
        <v>0.3</v>
      </c>
      <c r="E54" s="80">
        <v>0.4</v>
      </c>
      <c r="F54" s="80">
        <v>2.9</v>
      </c>
      <c r="G54" s="80">
        <v>0.2</v>
      </c>
      <c r="H54" s="80">
        <v>0.7</v>
      </c>
    </row>
    <row r="55" spans="2:8" ht="15" customHeight="1" x14ac:dyDescent="0.2">
      <c r="B55" s="83" t="s">
        <v>79</v>
      </c>
      <c r="C55" s="80">
        <v>0.5</v>
      </c>
      <c r="D55" s="80">
        <v>0.1</v>
      </c>
      <c r="E55" s="80">
        <v>-0.7</v>
      </c>
      <c r="F55" s="80">
        <v>5.0999999999999996</v>
      </c>
      <c r="G55" s="80">
        <v>2.2999999999999998</v>
      </c>
      <c r="H55" s="80">
        <v>6.3</v>
      </c>
    </row>
    <row r="56" spans="2:8" ht="15" customHeight="1" x14ac:dyDescent="0.2">
      <c r="B56" s="83" t="s">
        <v>80</v>
      </c>
      <c r="C56" s="80">
        <v>-2.1</v>
      </c>
      <c r="D56" s="80">
        <v>0.2</v>
      </c>
      <c r="E56" s="80">
        <v>0.4</v>
      </c>
      <c r="F56" s="80">
        <v>3.8</v>
      </c>
      <c r="G56" s="80">
        <v>3</v>
      </c>
      <c r="H56" s="80">
        <v>6.4</v>
      </c>
    </row>
    <row r="57" spans="2:8" ht="15" customHeight="1" x14ac:dyDescent="0.2">
      <c r="B57" s="83" t="s">
        <v>81</v>
      </c>
      <c r="C57" s="80">
        <v>-1.8</v>
      </c>
      <c r="D57" s="80">
        <v>0.8</v>
      </c>
      <c r="E57" s="80">
        <v>1.2</v>
      </c>
      <c r="F57" s="80">
        <v>2.2000000000000002</v>
      </c>
      <c r="G57" s="80">
        <v>2.2000000000000002</v>
      </c>
      <c r="H57" s="80">
        <v>6.1</v>
      </c>
    </row>
    <row r="58" spans="2:8" ht="15" customHeight="1" x14ac:dyDescent="0.2">
      <c r="B58" s="83" t="s">
        <v>78</v>
      </c>
      <c r="C58" s="80">
        <v>0.8</v>
      </c>
      <c r="D58" s="80">
        <v>0.4</v>
      </c>
      <c r="E58" s="80">
        <v>1.9</v>
      </c>
      <c r="F58" s="80">
        <v>2.8</v>
      </c>
      <c r="G58" s="80">
        <v>-0.3</v>
      </c>
      <c r="H58" s="80">
        <v>5.7</v>
      </c>
    </row>
    <row r="59" spans="2:8" ht="15" customHeight="1" x14ac:dyDescent="0.2">
      <c r="B59" s="83" t="s">
        <v>79</v>
      </c>
      <c r="C59" s="80">
        <v>0.8</v>
      </c>
      <c r="D59" s="80">
        <v>1.5</v>
      </c>
      <c r="E59" s="80">
        <v>3</v>
      </c>
      <c r="F59" s="80">
        <v>-0.5</v>
      </c>
      <c r="G59" s="80">
        <v>-2</v>
      </c>
      <c r="H59" s="80">
        <v>0.1</v>
      </c>
    </row>
    <row r="60" spans="2:8" ht="15" customHeight="1" x14ac:dyDescent="0.2">
      <c r="B60" s="83" t="s">
        <v>80</v>
      </c>
      <c r="C60" s="80">
        <v>2.4</v>
      </c>
      <c r="D60" s="80">
        <v>1.7</v>
      </c>
      <c r="E60" s="80">
        <v>2.6</v>
      </c>
      <c r="F60" s="80">
        <v>-1.5</v>
      </c>
      <c r="G60" s="80">
        <v>-2.1</v>
      </c>
      <c r="H60" s="80">
        <v>0.2</v>
      </c>
    </row>
    <row r="61" spans="2:8" ht="15" customHeight="1" x14ac:dyDescent="0.2">
      <c r="B61" s="83" t="s">
        <v>82</v>
      </c>
      <c r="C61" s="80">
        <v>2.6</v>
      </c>
      <c r="D61" s="80">
        <v>0.9</v>
      </c>
      <c r="E61" s="80">
        <v>1.5</v>
      </c>
      <c r="F61" s="80">
        <v>-2.5</v>
      </c>
      <c r="G61" s="80">
        <v>-1.4</v>
      </c>
      <c r="H61" s="80">
        <v>0.3</v>
      </c>
    </row>
    <row r="62" spans="2:8" ht="15" customHeight="1" x14ac:dyDescent="0.2">
      <c r="B62" s="83" t="s">
        <v>78</v>
      </c>
      <c r="C62" s="80">
        <v>0.4</v>
      </c>
      <c r="D62" s="80">
        <v>2</v>
      </c>
      <c r="E62" s="80">
        <v>1.2</v>
      </c>
      <c r="F62" s="80">
        <v>-3.3</v>
      </c>
      <c r="G62" s="80">
        <v>1.3</v>
      </c>
      <c r="H62" s="80">
        <v>1.6</v>
      </c>
    </row>
    <row r="63" spans="2:8" ht="15" customHeight="1" x14ac:dyDescent="0.2">
      <c r="B63" s="83" t="s">
        <v>79</v>
      </c>
      <c r="C63" s="80">
        <v>-0.1</v>
      </c>
      <c r="D63" s="80">
        <v>1.3</v>
      </c>
      <c r="E63" s="80">
        <v>1.7</v>
      </c>
      <c r="F63" s="80">
        <v>-3.1</v>
      </c>
      <c r="G63" s="80">
        <v>1.2</v>
      </c>
      <c r="H63" s="80">
        <v>2.5</v>
      </c>
    </row>
    <row r="64" spans="2:8" ht="15" customHeight="1" x14ac:dyDescent="0.2">
      <c r="B64" s="83" t="s">
        <v>80</v>
      </c>
      <c r="C64" s="80">
        <v>-0.2</v>
      </c>
      <c r="D64" s="80">
        <v>1.4</v>
      </c>
      <c r="E64" s="80">
        <v>1.3</v>
      </c>
      <c r="F64" s="80">
        <v>-2.2000000000000002</v>
      </c>
      <c r="G64" s="80">
        <v>1.2</v>
      </c>
      <c r="H64" s="80">
        <v>2.2000000000000002</v>
      </c>
    </row>
    <row r="65" spans="2:9" ht="15" customHeight="1" x14ac:dyDescent="0.2">
      <c r="B65" s="83" t="s">
        <v>83</v>
      </c>
      <c r="C65" s="80">
        <v>-0.5</v>
      </c>
      <c r="D65" s="80">
        <v>2.1</v>
      </c>
      <c r="E65" s="80">
        <v>2.4</v>
      </c>
      <c r="F65" s="80">
        <v>-1.9</v>
      </c>
      <c r="G65" s="80">
        <v>0.9</v>
      </c>
      <c r="H65" s="80">
        <v>2.6</v>
      </c>
    </row>
    <row r="66" spans="2:9" ht="15" customHeight="1" x14ac:dyDescent="0.2">
      <c r="B66" s="83" t="s">
        <v>78</v>
      </c>
      <c r="C66" s="80">
        <v>-0.4</v>
      </c>
      <c r="D66" s="80">
        <v>1.1000000000000001</v>
      </c>
      <c r="E66" s="80">
        <v>3</v>
      </c>
      <c r="F66" s="80">
        <v>-1.7</v>
      </c>
      <c r="G66" s="80">
        <v>0.7</v>
      </c>
      <c r="H66" s="80">
        <v>3</v>
      </c>
    </row>
    <row r="67" spans="2:9" ht="15" customHeight="1" x14ac:dyDescent="0.2">
      <c r="B67" s="83" t="s">
        <v>79</v>
      </c>
      <c r="C67" s="80">
        <v>0.6</v>
      </c>
      <c r="D67" s="80">
        <v>1.9</v>
      </c>
      <c r="E67" s="80">
        <v>2.6</v>
      </c>
      <c r="F67" s="80">
        <v>-1.5</v>
      </c>
      <c r="G67" s="80">
        <v>0.7</v>
      </c>
      <c r="H67" s="80">
        <v>2</v>
      </c>
    </row>
    <row r="68" spans="2:9" ht="15" customHeight="1" thickBot="1" x14ac:dyDescent="0.25">
      <c r="B68" s="84"/>
      <c r="C68" s="81"/>
      <c r="D68" s="81"/>
      <c r="E68" s="81"/>
      <c r="F68" s="81"/>
      <c r="G68" s="81"/>
      <c r="H68" s="81"/>
      <c r="I68" s="66"/>
    </row>
    <row r="69" spans="2:9" ht="15" customHeight="1" x14ac:dyDescent="0.2">
      <c r="B69" s="65" t="s">
        <v>180</v>
      </c>
      <c r="F69" s="108" t="s">
        <v>181</v>
      </c>
      <c r="G69" s="90"/>
      <c r="H69" s="90"/>
    </row>
  </sheetData>
  <mergeCells count="8">
    <mergeCell ref="B3:J3"/>
    <mergeCell ref="G4:H4"/>
    <mergeCell ref="C5:H5"/>
    <mergeCell ref="F69:H69"/>
    <mergeCell ref="B12:C12"/>
    <mergeCell ref="B17:C17"/>
    <mergeCell ref="B51:E51"/>
    <mergeCell ref="B34:H34"/>
  </mergeCells>
  <hyperlinks>
    <hyperlink ref="B1" location="Contents!B16" display="Back to contents" xr:uid="{00000000-0004-0000-0D00-000000000000}"/>
  </hyperlinks>
  <pageMargins left="0.74803149606299213" right="0.74803149606299213" top="0.98425196850393704" bottom="0.98425196850393704" header="0.51181102362204722" footer="0.51181102362204722"/>
  <pageSetup paperSize="9" scale="61"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B1:K73"/>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bestFit="1" customWidth="1"/>
    <col min="3" max="3" width="12.6328125" style="14" customWidth="1"/>
    <col min="4" max="4" width="20.6328125" style="14" customWidth="1"/>
    <col min="5" max="7" width="12.6328125" style="65" customWidth="1"/>
    <col min="8" max="8" width="13.36328125" style="65" customWidth="1"/>
    <col min="9" max="9" width="9.08984375" style="65" customWidth="1"/>
    <col min="10" max="10" width="12.54296875" style="65" bestFit="1" customWidth="1"/>
    <col min="11" max="11" width="11.36328125" style="65" bestFit="1" customWidth="1"/>
    <col min="12" max="12" width="9.08984375" style="65" customWidth="1"/>
    <col min="13" max="16384" width="9.08984375" style="65"/>
  </cols>
  <sheetData>
    <row r="1" spans="2:11" ht="15" customHeight="1" x14ac:dyDescent="0.25">
      <c r="B1" s="60" t="s">
        <v>11</v>
      </c>
    </row>
    <row r="2" spans="2:11" ht="15" customHeight="1" x14ac:dyDescent="0.2"/>
    <row r="3" spans="2:11" ht="15" customHeight="1" x14ac:dyDescent="0.3">
      <c r="B3" s="89" t="s">
        <v>145</v>
      </c>
      <c r="C3" s="90"/>
      <c r="D3" s="90"/>
      <c r="E3" s="95"/>
      <c r="F3" s="95"/>
      <c r="G3" s="95"/>
      <c r="H3" s="95"/>
      <c r="I3" s="95"/>
      <c r="J3" s="11"/>
      <c r="K3" s="11"/>
    </row>
    <row r="4" spans="2:11" ht="15" customHeight="1" thickBot="1" x14ac:dyDescent="0.25">
      <c r="B4" s="26" t="s">
        <v>118</v>
      </c>
      <c r="C4" s="31"/>
      <c r="D4" s="31"/>
      <c r="E4" s="104" t="s">
        <v>67</v>
      </c>
      <c r="F4" s="104"/>
      <c r="G4" s="54"/>
      <c r="H4" s="54"/>
      <c r="I4" s="54"/>
    </row>
    <row r="5" spans="2:11" ht="15" customHeight="1" x14ac:dyDescent="0.25">
      <c r="C5" s="73" t="s">
        <v>385</v>
      </c>
      <c r="D5" s="73" t="s">
        <v>386</v>
      </c>
      <c r="F5" s="15"/>
      <c r="H5" s="66"/>
    </row>
    <row r="6" spans="2:11" ht="40.25" customHeight="1" x14ac:dyDescent="0.2">
      <c r="C6" s="54" t="s">
        <v>387</v>
      </c>
      <c r="D6" s="54" t="s">
        <v>388</v>
      </c>
      <c r="F6" s="66"/>
    </row>
    <row r="7" spans="2:11" ht="20" customHeight="1" x14ac:dyDescent="0.25">
      <c r="B7" s="69" t="s">
        <v>152</v>
      </c>
      <c r="C7" s="66" t="s">
        <v>389</v>
      </c>
      <c r="D7" s="66" t="s">
        <v>390</v>
      </c>
      <c r="F7" s="66"/>
    </row>
    <row r="8" spans="2:11" ht="15" customHeight="1" x14ac:dyDescent="0.2">
      <c r="B8" s="83">
        <v>2016</v>
      </c>
      <c r="C8" s="80">
        <v>105</v>
      </c>
      <c r="D8" s="80">
        <v>106.2</v>
      </c>
      <c r="E8" s="79"/>
      <c r="F8" s="79"/>
    </row>
    <row r="9" spans="2:11" ht="15" customHeight="1" x14ac:dyDescent="0.2">
      <c r="B9" s="83">
        <v>2017</v>
      </c>
      <c r="C9" s="80">
        <v>104.9</v>
      </c>
      <c r="D9" s="80">
        <v>101.6</v>
      </c>
      <c r="E9" s="79"/>
      <c r="F9" s="79"/>
    </row>
    <row r="10" spans="2:11" ht="15" customHeight="1" x14ac:dyDescent="0.2">
      <c r="B10" s="83">
        <v>2018</v>
      </c>
      <c r="C10" s="80">
        <v>107.7</v>
      </c>
      <c r="D10" s="80">
        <v>102.6</v>
      </c>
      <c r="E10" s="79"/>
      <c r="F10" s="79"/>
    </row>
    <row r="11" spans="2:11" ht="15" customHeight="1" x14ac:dyDescent="0.2">
      <c r="B11" s="83">
        <v>2019</v>
      </c>
      <c r="C11" s="80">
        <v>110.5</v>
      </c>
      <c r="D11" s="80">
        <v>106.1</v>
      </c>
      <c r="E11" s="79"/>
      <c r="F11" s="79"/>
    </row>
    <row r="12" spans="2:11" ht="20" customHeight="1" x14ac:dyDescent="0.25">
      <c r="B12" s="69" t="s">
        <v>157</v>
      </c>
      <c r="C12" s="27"/>
      <c r="D12" s="65"/>
      <c r="E12" s="57"/>
    </row>
    <row r="13" spans="2:11" ht="15" customHeight="1" x14ac:dyDescent="0.2">
      <c r="B13" s="83">
        <v>2016</v>
      </c>
      <c r="C13" s="80">
        <v>1.1000000000000001</v>
      </c>
      <c r="D13" s="80">
        <v>2.1</v>
      </c>
      <c r="E13" s="80"/>
      <c r="F13" s="79"/>
    </row>
    <row r="14" spans="2:11" ht="15" customHeight="1" x14ac:dyDescent="0.2">
      <c r="B14" s="83">
        <v>2017</v>
      </c>
      <c r="C14" s="80">
        <v>-0.1</v>
      </c>
      <c r="D14" s="80">
        <v>-4.3</v>
      </c>
      <c r="E14" s="80"/>
      <c r="F14" s="79"/>
    </row>
    <row r="15" spans="2:11" ht="15" customHeight="1" x14ac:dyDescent="0.2">
      <c r="B15" s="83">
        <v>2018</v>
      </c>
      <c r="C15" s="80">
        <v>2.7</v>
      </c>
      <c r="D15" s="80">
        <v>1</v>
      </c>
      <c r="E15" s="80"/>
      <c r="F15" s="79"/>
    </row>
    <row r="16" spans="2:11" ht="15" customHeight="1" x14ac:dyDescent="0.2">
      <c r="B16" s="83">
        <v>2019</v>
      </c>
      <c r="C16" s="80">
        <v>2.6</v>
      </c>
      <c r="D16" s="80">
        <v>3.4</v>
      </c>
      <c r="E16" s="80"/>
      <c r="F16" s="79"/>
    </row>
    <row r="17" spans="2:6" ht="20" customHeight="1" x14ac:dyDescent="0.25">
      <c r="B17" s="69" t="s">
        <v>158</v>
      </c>
      <c r="C17" s="27"/>
      <c r="D17" s="27"/>
      <c r="F17" s="57"/>
    </row>
    <row r="18" spans="2:6" ht="15" customHeight="1" x14ac:dyDescent="0.2">
      <c r="B18" s="83" t="s">
        <v>75</v>
      </c>
      <c r="C18" s="79">
        <v>104.7</v>
      </c>
      <c r="D18" s="80">
        <v>106.5</v>
      </c>
      <c r="E18" s="80"/>
      <c r="F18" s="80"/>
    </row>
    <row r="19" spans="2:6" ht="15" customHeight="1" x14ac:dyDescent="0.2">
      <c r="B19" s="83" t="s">
        <v>77</v>
      </c>
      <c r="C19" s="79">
        <v>105.8</v>
      </c>
      <c r="D19" s="80">
        <v>101.5</v>
      </c>
      <c r="E19" s="80"/>
      <c r="F19" s="80"/>
    </row>
    <row r="20" spans="2:6" ht="15" customHeight="1" x14ac:dyDescent="0.2">
      <c r="B20" s="83" t="s">
        <v>78</v>
      </c>
      <c r="C20" s="79">
        <v>106.7</v>
      </c>
      <c r="D20" s="80">
        <v>101.7</v>
      </c>
      <c r="E20" s="80"/>
      <c r="F20" s="80"/>
    </row>
    <row r="21" spans="2:6" ht="15" customHeight="1" x14ac:dyDescent="0.2">
      <c r="B21" s="83" t="s">
        <v>79</v>
      </c>
      <c r="C21" s="79">
        <v>103.2</v>
      </c>
      <c r="D21" s="80">
        <v>101.7</v>
      </c>
      <c r="E21" s="80"/>
      <c r="F21" s="80"/>
    </row>
    <row r="22" spans="2:6" ht="15" customHeight="1" x14ac:dyDescent="0.2">
      <c r="B22" s="83" t="s">
        <v>80</v>
      </c>
      <c r="C22" s="79">
        <v>103.8</v>
      </c>
      <c r="D22" s="80">
        <v>101.7</v>
      </c>
      <c r="E22" s="80"/>
      <c r="F22" s="80"/>
    </row>
    <row r="23" spans="2:6" ht="15" customHeight="1" x14ac:dyDescent="0.2">
      <c r="B23" s="83" t="s">
        <v>81</v>
      </c>
      <c r="C23" s="79">
        <v>102.8</v>
      </c>
      <c r="D23" s="80">
        <v>102</v>
      </c>
      <c r="E23" s="80"/>
      <c r="F23" s="80"/>
    </row>
    <row r="24" spans="2:6" ht="15" customHeight="1" x14ac:dyDescent="0.2">
      <c r="B24" s="83" t="s">
        <v>78</v>
      </c>
      <c r="C24" s="79">
        <v>109.9</v>
      </c>
      <c r="D24" s="80">
        <v>102.1</v>
      </c>
      <c r="E24" s="80"/>
      <c r="F24" s="80"/>
    </row>
    <row r="25" spans="2:6" ht="15" customHeight="1" x14ac:dyDescent="0.2">
      <c r="B25" s="83" t="s">
        <v>79</v>
      </c>
      <c r="C25" s="79">
        <v>110.6</v>
      </c>
      <c r="D25" s="80">
        <v>102.2</v>
      </c>
      <c r="E25" s="80"/>
      <c r="F25" s="80"/>
    </row>
    <row r="26" spans="2:6" ht="15" customHeight="1" x14ac:dyDescent="0.2">
      <c r="B26" s="83" t="s">
        <v>80</v>
      </c>
      <c r="C26" s="79">
        <v>107.4</v>
      </c>
      <c r="D26" s="80">
        <v>104.1</v>
      </c>
      <c r="E26" s="80"/>
      <c r="F26" s="80"/>
    </row>
    <row r="27" spans="2:6" ht="15" customHeight="1" x14ac:dyDescent="0.2">
      <c r="B27" s="83" t="s">
        <v>82</v>
      </c>
      <c r="C27" s="79">
        <v>109.5</v>
      </c>
      <c r="D27" s="80">
        <v>104.9</v>
      </c>
      <c r="E27" s="80"/>
      <c r="F27" s="80"/>
    </row>
    <row r="28" spans="2:6" ht="15" customHeight="1" x14ac:dyDescent="0.2">
      <c r="B28" s="83" t="s">
        <v>78</v>
      </c>
      <c r="C28" s="79">
        <v>110.8</v>
      </c>
      <c r="D28" s="80">
        <v>105.6</v>
      </c>
      <c r="E28" s="80"/>
      <c r="F28" s="80"/>
    </row>
    <row r="29" spans="2:6" ht="15" customHeight="1" x14ac:dyDescent="0.2">
      <c r="B29" s="83" t="s">
        <v>79</v>
      </c>
      <c r="C29" s="79">
        <v>110.8</v>
      </c>
      <c r="D29" s="80">
        <v>106.8</v>
      </c>
      <c r="E29" s="80"/>
      <c r="F29" s="80"/>
    </row>
    <row r="30" spans="2:6" ht="15" customHeight="1" x14ac:dyDescent="0.2">
      <c r="B30" s="83" t="s">
        <v>80</v>
      </c>
      <c r="C30" s="79">
        <v>110.7</v>
      </c>
      <c r="D30" s="80">
        <v>107.2</v>
      </c>
      <c r="E30" s="80"/>
      <c r="F30" s="80"/>
    </row>
    <row r="31" spans="2:6" ht="15" customHeight="1" x14ac:dyDescent="0.2">
      <c r="B31" s="83" t="s">
        <v>83</v>
      </c>
      <c r="C31" s="79">
        <v>111.6</v>
      </c>
      <c r="D31" s="80">
        <v>108.7</v>
      </c>
      <c r="E31" s="80"/>
      <c r="F31" s="80"/>
    </row>
    <row r="32" spans="2:6" ht="15" customHeight="1" x14ac:dyDescent="0.2">
      <c r="B32" s="83" t="s">
        <v>78</v>
      </c>
      <c r="C32" s="79" t="s">
        <v>141</v>
      </c>
      <c r="D32" s="80" t="s">
        <v>142</v>
      </c>
      <c r="E32" s="80"/>
      <c r="F32" s="80"/>
    </row>
    <row r="33" spans="2:6" ht="15" customHeight="1" x14ac:dyDescent="0.2">
      <c r="B33" s="83" t="s">
        <v>79</v>
      </c>
      <c r="C33" s="79" t="s">
        <v>143</v>
      </c>
      <c r="D33" s="80" t="s">
        <v>144</v>
      </c>
      <c r="E33" s="80"/>
      <c r="F33" s="80"/>
    </row>
    <row r="34" spans="2:6" ht="20" customHeight="1" x14ac:dyDescent="0.25">
      <c r="B34" s="103" t="s">
        <v>178</v>
      </c>
      <c r="C34" s="90"/>
      <c r="D34" s="90"/>
      <c r="F34" s="57"/>
    </row>
    <row r="35" spans="2:6" ht="15" customHeight="1" x14ac:dyDescent="0.2">
      <c r="B35" s="83" t="s">
        <v>75</v>
      </c>
      <c r="C35" s="79">
        <v>-0.1</v>
      </c>
      <c r="D35" s="80">
        <v>-0.4</v>
      </c>
      <c r="E35" s="80"/>
      <c r="F35" s="80"/>
    </row>
    <row r="36" spans="2:6" ht="15" customHeight="1" x14ac:dyDescent="0.2">
      <c r="B36" s="83" t="s">
        <v>77</v>
      </c>
      <c r="C36" s="79">
        <v>1.1000000000000001</v>
      </c>
      <c r="D36" s="80">
        <v>-4.7</v>
      </c>
      <c r="E36" s="80"/>
      <c r="F36" s="80"/>
    </row>
    <row r="37" spans="2:6" ht="15" customHeight="1" x14ac:dyDescent="0.2">
      <c r="B37" s="83" t="s">
        <v>78</v>
      </c>
      <c r="C37" s="79">
        <v>0.9</v>
      </c>
      <c r="D37" s="80">
        <v>0.2</v>
      </c>
      <c r="E37" s="80"/>
      <c r="F37" s="80"/>
    </row>
    <row r="38" spans="2:6" ht="15" customHeight="1" x14ac:dyDescent="0.2">
      <c r="B38" s="83" t="s">
        <v>79</v>
      </c>
      <c r="C38" s="79">
        <v>-3.3</v>
      </c>
      <c r="D38" s="80" t="s">
        <v>76</v>
      </c>
      <c r="E38" s="80"/>
      <c r="F38" s="80"/>
    </row>
    <row r="39" spans="2:6" ht="15" customHeight="1" x14ac:dyDescent="0.2">
      <c r="B39" s="83" t="s">
        <v>80</v>
      </c>
      <c r="C39" s="79">
        <v>0.6</v>
      </c>
      <c r="D39" s="80" t="s">
        <v>76</v>
      </c>
      <c r="E39" s="80"/>
      <c r="F39" s="80"/>
    </row>
    <row r="40" spans="2:6" ht="15" customHeight="1" x14ac:dyDescent="0.2">
      <c r="B40" s="83" t="s">
        <v>81</v>
      </c>
      <c r="C40" s="79">
        <v>-1</v>
      </c>
      <c r="D40" s="80">
        <v>0.3</v>
      </c>
      <c r="E40" s="80"/>
      <c r="F40" s="80"/>
    </row>
    <row r="41" spans="2:6" ht="15" customHeight="1" x14ac:dyDescent="0.2">
      <c r="B41" s="83" t="s">
        <v>78</v>
      </c>
      <c r="C41" s="79">
        <v>6.9</v>
      </c>
      <c r="D41" s="80">
        <v>0.1</v>
      </c>
      <c r="E41" s="80"/>
      <c r="F41" s="80"/>
    </row>
    <row r="42" spans="2:6" ht="15" customHeight="1" x14ac:dyDescent="0.2">
      <c r="B42" s="83" t="s">
        <v>79</v>
      </c>
      <c r="C42" s="79">
        <v>0.6</v>
      </c>
      <c r="D42" s="80">
        <v>0.1</v>
      </c>
      <c r="E42" s="80"/>
      <c r="F42" s="80"/>
    </row>
    <row r="43" spans="2:6" ht="15" customHeight="1" x14ac:dyDescent="0.2">
      <c r="B43" s="83" t="s">
        <v>80</v>
      </c>
      <c r="C43" s="79">
        <v>-2.9</v>
      </c>
      <c r="D43" s="80">
        <v>1.9</v>
      </c>
      <c r="E43" s="80"/>
      <c r="F43" s="80"/>
    </row>
    <row r="44" spans="2:6" ht="15" customHeight="1" x14ac:dyDescent="0.2">
      <c r="B44" s="83" t="s">
        <v>82</v>
      </c>
      <c r="C44" s="79">
        <v>2</v>
      </c>
      <c r="D44" s="80">
        <v>0.8</v>
      </c>
      <c r="E44" s="80"/>
      <c r="F44" s="80"/>
    </row>
    <row r="45" spans="2:6" ht="15" customHeight="1" x14ac:dyDescent="0.2">
      <c r="B45" s="83" t="s">
        <v>78</v>
      </c>
      <c r="C45" s="79">
        <v>1.2</v>
      </c>
      <c r="D45" s="80">
        <v>0.7</v>
      </c>
      <c r="E45" s="80"/>
      <c r="F45" s="80"/>
    </row>
    <row r="46" spans="2:6" ht="15" customHeight="1" x14ac:dyDescent="0.2">
      <c r="B46" s="83" t="s">
        <v>79</v>
      </c>
      <c r="C46" s="79" t="s">
        <v>76</v>
      </c>
      <c r="D46" s="80">
        <v>1.1000000000000001</v>
      </c>
      <c r="E46" s="80"/>
      <c r="F46" s="80"/>
    </row>
    <row r="47" spans="2:6" ht="15" customHeight="1" x14ac:dyDescent="0.2">
      <c r="B47" s="83" t="s">
        <v>80</v>
      </c>
      <c r="C47" s="79">
        <v>-0.1</v>
      </c>
      <c r="D47" s="80">
        <v>0.4</v>
      </c>
      <c r="E47" s="80"/>
      <c r="F47" s="80"/>
    </row>
    <row r="48" spans="2:6" ht="15" customHeight="1" x14ac:dyDescent="0.2">
      <c r="B48" s="83" t="s">
        <v>83</v>
      </c>
      <c r="C48" s="79">
        <v>0.8</v>
      </c>
      <c r="D48" s="80">
        <v>1.4</v>
      </c>
      <c r="E48" s="80"/>
      <c r="F48" s="80"/>
    </row>
    <row r="49" spans="2:6" ht="15" customHeight="1" x14ac:dyDescent="0.2">
      <c r="B49" s="83" t="s">
        <v>78</v>
      </c>
      <c r="C49" s="79">
        <v>-1.1000000000000001</v>
      </c>
      <c r="D49" s="80">
        <v>0.5</v>
      </c>
      <c r="E49" s="80"/>
      <c r="F49" s="80"/>
    </row>
    <row r="50" spans="2:6" ht="15" customHeight="1" x14ac:dyDescent="0.2">
      <c r="B50" s="83" t="s">
        <v>79</v>
      </c>
      <c r="C50" s="79">
        <v>-1.8</v>
      </c>
      <c r="D50" s="80">
        <v>-0.1</v>
      </c>
      <c r="E50" s="80"/>
      <c r="F50" s="80"/>
    </row>
    <row r="51" spans="2:6" ht="20.149999999999999" customHeight="1" x14ac:dyDescent="0.25">
      <c r="B51" s="103" t="s">
        <v>179</v>
      </c>
      <c r="C51" s="90"/>
      <c r="D51" s="90"/>
      <c r="F51" s="57"/>
    </row>
    <row r="52" spans="2:6" ht="15" customHeight="1" x14ac:dyDescent="0.2">
      <c r="B52" s="83" t="s">
        <v>75</v>
      </c>
      <c r="C52" s="79">
        <v>0.2</v>
      </c>
      <c r="D52" s="80">
        <v>2.1</v>
      </c>
      <c r="E52" s="80"/>
      <c r="F52" s="80"/>
    </row>
    <row r="53" spans="2:6" ht="15" customHeight="1" x14ac:dyDescent="0.2">
      <c r="B53" s="83" t="s">
        <v>77</v>
      </c>
      <c r="C53" s="79">
        <v>0.3</v>
      </c>
      <c r="D53" s="80">
        <v>-3</v>
      </c>
      <c r="E53" s="80"/>
      <c r="F53" s="80"/>
    </row>
    <row r="54" spans="2:6" ht="15" customHeight="1" x14ac:dyDescent="0.2">
      <c r="B54" s="83" t="s">
        <v>78</v>
      </c>
      <c r="C54" s="79">
        <v>1.6</v>
      </c>
      <c r="D54" s="80">
        <v>-4.9000000000000004</v>
      </c>
      <c r="E54" s="80"/>
      <c r="F54" s="80"/>
    </row>
    <row r="55" spans="2:6" ht="15" customHeight="1" x14ac:dyDescent="0.2">
      <c r="B55" s="83" t="s">
        <v>79</v>
      </c>
      <c r="C55" s="79">
        <v>-1.5</v>
      </c>
      <c r="D55" s="80">
        <v>-4.9000000000000004</v>
      </c>
      <c r="E55" s="80"/>
      <c r="F55" s="80"/>
    </row>
    <row r="56" spans="2:6" ht="15" customHeight="1" x14ac:dyDescent="0.2">
      <c r="B56" s="83" t="s">
        <v>80</v>
      </c>
      <c r="C56" s="79">
        <v>-0.9</v>
      </c>
      <c r="D56" s="80">
        <v>-4.5</v>
      </c>
      <c r="E56" s="80"/>
      <c r="F56" s="80"/>
    </row>
    <row r="57" spans="2:6" ht="15" customHeight="1" x14ac:dyDescent="0.2">
      <c r="B57" s="83" t="s">
        <v>81</v>
      </c>
      <c r="C57" s="79">
        <v>-2.8</v>
      </c>
      <c r="D57" s="80">
        <v>0.5</v>
      </c>
      <c r="E57" s="80"/>
      <c r="F57" s="80"/>
    </row>
    <row r="58" spans="2:6" ht="15" customHeight="1" x14ac:dyDescent="0.2">
      <c r="B58" s="83" t="s">
        <v>78</v>
      </c>
      <c r="C58" s="79">
        <v>3</v>
      </c>
      <c r="D58" s="80">
        <v>0.4</v>
      </c>
      <c r="E58" s="80"/>
      <c r="F58" s="80"/>
    </row>
    <row r="59" spans="2:6" ht="15" customHeight="1" x14ac:dyDescent="0.2">
      <c r="B59" s="83" t="s">
        <v>79</v>
      </c>
      <c r="C59" s="79">
        <v>7.2</v>
      </c>
      <c r="D59" s="80">
        <v>0.5</v>
      </c>
      <c r="E59" s="80"/>
      <c r="F59" s="80"/>
    </row>
    <row r="60" spans="2:6" ht="15" customHeight="1" x14ac:dyDescent="0.2">
      <c r="B60" s="83" t="s">
        <v>80</v>
      </c>
      <c r="C60" s="79">
        <v>3.5</v>
      </c>
      <c r="D60" s="80">
        <v>2.4</v>
      </c>
      <c r="E60" s="80"/>
      <c r="F60" s="80"/>
    </row>
    <row r="61" spans="2:6" ht="15" customHeight="1" x14ac:dyDescent="0.2">
      <c r="B61" s="83" t="s">
        <v>82</v>
      </c>
      <c r="C61" s="79">
        <v>6.5</v>
      </c>
      <c r="D61" s="80">
        <v>2.8</v>
      </c>
      <c r="E61" s="80"/>
      <c r="F61" s="80"/>
    </row>
    <row r="62" spans="2:6" ht="15" customHeight="1" x14ac:dyDescent="0.2">
      <c r="B62" s="83" t="s">
        <v>78</v>
      </c>
      <c r="C62" s="79">
        <v>0.8</v>
      </c>
      <c r="D62" s="80">
        <v>3.4</v>
      </c>
      <c r="E62" s="80"/>
      <c r="F62" s="80"/>
    </row>
    <row r="63" spans="2:6" ht="15" customHeight="1" x14ac:dyDescent="0.2">
      <c r="B63" s="83" t="s">
        <v>79</v>
      </c>
      <c r="C63" s="79">
        <v>0.2</v>
      </c>
      <c r="D63" s="80">
        <v>4.5</v>
      </c>
      <c r="E63" s="80"/>
      <c r="F63" s="80"/>
    </row>
    <row r="64" spans="2:6" ht="15" customHeight="1" x14ac:dyDescent="0.2">
      <c r="B64" s="83" t="s">
        <v>80</v>
      </c>
      <c r="C64" s="79">
        <v>3.1</v>
      </c>
      <c r="D64" s="80">
        <v>3</v>
      </c>
      <c r="E64" s="80"/>
      <c r="F64" s="80"/>
    </row>
    <row r="65" spans="2:8" ht="15" customHeight="1" x14ac:dyDescent="0.2">
      <c r="B65" s="83" t="s">
        <v>83</v>
      </c>
      <c r="C65" s="79">
        <v>1.9</v>
      </c>
      <c r="D65" s="80">
        <v>3.6</v>
      </c>
      <c r="E65" s="80"/>
      <c r="F65" s="80"/>
    </row>
    <row r="66" spans="2:8" ht="15" customHeight="1" x14ac:dyDescent="0.2">
      <c r="B66" s="83" t="s">
        <v>78</v>
      </c>
      <c r="C66" s="79">
        <v>-0.4</v>
      </c>
      <c r="D66" s="80">
        <v>3.4</v>
      </c>
      <c r="E66" s="80"/>
      <c r="F66" s="80"/>
    </row>
    <row r="67" spans="2:8" ht="15" customHeight="1" x14ac:dyDescent="0.2">
      <c r="B67" s="83" t="s">
        <v>79</v>
      </c>
      <c r="C67" s="79">
        <v>-2.2000000000000002</v>
      </c>
      <c r="D67" s="80">
        <v>2.2000000000000002</v>
      </c>
      <c r="E67" s="80"/>
      <c r="F67" s="80"/>
    </row>
    <row r="68" spans="2:8" ht="15" customHeight="1" thickBot="1" x14ac:dyDescent="0.25">
      <c r="B68" s="84"/>
      <c r="C68" s="81"/>
      <c r="D68" s="81"/>
      <c r="E68" s="81"/>
      <c r="F68" s="81"/>
      <c r="G68" s="66"/>
      <c r="H68" s="66"/>
    </row>
    <row r="69" spans="2:8" ht="15" customHeight="1" x14ac:dyDescent="0.2">
      <c r="B69" s="65" t="s">
        <v>180</v>
      </c>
      <c r="D69" s="108" t="s">
        <v>181</v>
      </c>
      <c r="E69" s="95"/>
      <c r="F69" s="95"/>
    </row>
    <row r="70" spans="2:8" ht="12.5" customHeight="1" x14ac:dyDescent="0.2"/>
    <row r="73" spans="2:8" x14ac:dyDescent="0.2">
      <c r="D73" s="65"/>
    </row>
  </sheetData>
  <mergeCells count="5">
    <mergeCell ref="B3:I3"/>
    <mergeCell ref="E4:F4"/>
    <mergeCell ref="D69:F69"/>
    <mergeCell ref="B51:D51"/>
    <mergeCell ref="B34:D34"/>
  </mergeCells>
  <hyperlinks>
    <hyperlink ref="B1" location="Contents!B17" display="Back to contents" xr:uid="{00000000-0004-0000-0E00-000000000000}"/>
  </hyperlinks>
  <pageMargins left="0.74803149606299213" right="0.74803149606299213" top="0.98425196850393704" bottom="0.98425196850393704" header="0.51181102362204722" footer="0.51181102362204722"/>
  <pageSetup paperSize="9" scale="61"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B1:I41"/>
  <sheetViews>
    <sheetView showGridLines="0" zoomScaleNormal="100" workbookViewId="0">
      <pane ySplit="9" topLeftCell="A10" activePane="bottomLeft" state="frozen"/>
      <selection pane="bottomLeft"/>
    </sheetView>
  </sheetViews>
  <sheetFormatPr defaultColWidth="9.08984375" defaultRowHeight="10" x14ac:dyDescent="0.2"/>
  <cols>
    <col min="1" max="1" width="3" style="65" customWidth="1"/>
    <col min="2" max="2" width="7.6328125" style="65" customWidth="1"/>
    <col min="3" max="3" width="15.6328125" style="14" customWidth="1"/>
    <col min="4" max="5" width="12.6328125" style="14" customWidth="1"/>
    <col min="6" max="6" width="20.6328125" style="14" customWidth="1"/>
    <col min="7" max="8" width="12.6328125" style="14" customWidth="1"/>
    <col min="9" max="9" width="12.54296875" style="65" bestFit="1" customWidth="1"/>
    <col min="10" max="10" width="11.36328125" style="65" bestFit="1" customWidth="1"/>
    <col min="11" max="11" width="9.08984375" style="65" customWidth="1"/>
    <col min="12" max="16384" width="9.08984375" style="65"/>
  </cols>
  <sheetData>
    <row r="1" spans="2:9" ht="15" customHeight="1" x14ac:dyDescent="0.25">
      <c r="B1" s="86" t="s">
        <v>11</v>
      </c>
      <c r="C1" s="87" t="s">
        <v>391</v>
      </c>
    </row>
    <row r="2" spans="2:9" ht="15" customHeight="1" x14ac:dyDescent="0.2"/>
    <row r="3" spans="2:9" ht="15" customHeight="1" x14ac:dyDescent="0.3">
      <c r="B3" s="89" t="s">
        <v>392</v>
      </c>
      <c r="C3" s="90"/>
      <c r="D3" s="90"/>
      <c r="E3" s="90"/>
      <c r="F3" s="90"/>
      <c r="G3" s="61"/>
      <c r="H3" s="61"/>
      <c r="I3" s="76"/>
    </row>
    <row r="4" spans="2:9" ht="15" customHeight="1" thickBot="1" x14ac:dyDescent="0.25">
      <c r="C4" s="25"/>
      <c r="D4" s="25"/>
      <c r="E4" s="25"/>
      <c r="F4" s="25"/>
      <c r="G4" s="91" t="s">
        <v>67</v>
      </c>
      <c r="H4" s="91"/>
    </row>
    <row r="5" spans="2:9" ht="15" customHeight="1" x14ac:dyDescent="0.25">
      <c r="B5" s="64"/>
      <c r="C5" s="51"/>
      <c r="D5" s="92" t="s">
        <v>408</v>
      </c>
      <c r="E5" s="92"/>
      <c r="F5" s="52"/>
      <c r="G5" s="92" t="s">
        <v>393</v>
      </c>
      <c r="H5" s="92"/>
    </row>
    <row r="6" spans="2:9" ht="15" customHeight="1" x14ac:dyDescent="0.2">
      <c r="C6" s="53"/>
      <c r="D6" s="93" t="s">
        <v>68</v>
      </c>
      <c r="E6" s="93"/>
      <c r="F6" s="63"/>
      <c r="G6" s="93" t="s">
        <v>68</v>
      </c>
      <c r="H6" s="93"/>
    </row>
    <row r="7" spans="2:9" ht="25.25" customHeight="1" x14ac:dyDescent="0.2">
      <c r="D7" s="88" t="s">
        <v>69</v>
      </c>
      <c r="E7" s="90"/>
      <c r="G7" s="88" t="s">
        <v>69</v>
      </c>
      <c r="H7" s="90"/>
    </row>
    <row r="8" spans="2:9" ht="15" customHeight="1" x14ac:dyDescent="0.2">
      <c r="B8" s="1"/>
      <c r="C8" s="13" t="s">
        <v>70</v>
      </c>
      <c r="D8" s="13" t="s">
        <v>71</v>
      </c>
      <c r="E8" s="13" t="s">
        <v>72</v>
      </c>
      <c r="F8" s="13" t="s">
        <v>70</v>
      </c>
      <c r="G8" s="13" t="s">
        <v>71</v>
      </c>
      <c r="H8" s="13" t="s">
        <v>72</v>
      </c>
    </row>
    <row r="9" spans="2:9" ht="15" customHeight="1" x14ac:dyDescent="0.2">
      <c r="C9" s="66">
        <v>9907010000</v>
      </c>
      <c r="F9" s="66">
        <v>9907020000</v>
      </c>
      <c r="G9" s="66"/>
      <c r="H9" s="66"/>
    </row>
    <row r="10" spans="2:9" ht="15" customHeight="1" x14ac:dyDescent="0.2">
      <c r="C10" s="66"/>
      <c r="F10" s="66"/>
      <c r="G10" s="66"/>
      <c r="H10" s="66"/>
    </row>
    <row r="11" spans="2:9" ht="15" customHeight="1" x14ac:dyDescent="0.2">
      <c r="B11" s="12"/>
      <c r="C11" s="12" t="s">
        <v>73</v>
      </c>
      <c r="D11" s="12"/>
      <c r="E11" s="12"/>
      <c r="F11" s="12" t="s">
        <v>74</v>
      </c>
      <c r="G11" s="12"/>
      <c r="H11" s="66"/>
    </row>
    <row r="12" spans="2:9" ht="15" customHeight="1" x14ac:dyDescent="0.2">
      <c r="B12" s="79" t="s">
        <v>75</v>
      </c>
      <c r="C12" s="79" t="s">
        <v>76</v>
      </c>
      <c r="D12" s="79" t="s">
        <v>76</v>
      </c>
      <c r="E12" s="79" t="s">
        <v>76</v>
      </c>
      <c r="F12" s="79" t="s">
        <v>76</v>
      </c>
      <c r="G12" s="79" t="s">
        <v>76</v>
      </c>
      <c r="H12" s="79" t="s">
        <v>76</v>
      </c>
    </row>
    <row r="13" spans="2:9" ht="15" customHeight="1" x14ac:dyDescent="0.2">
      <c r="B13" s="79" t="s">
        <v>77</v>
      </c>
      <c r="C13" s="79" t="s">
        <v>76</v>
      </c>
      <c r="D13" s="79" t="s">
        <v>76</v>
      </c>
      <c r="E13" s="79" t="s">
        <v>76</v>
      </c>
      <c r="F13" s="79" t="s">
        <v>76</v>
      </c>
      <c r="G13" s="79" t="s">
        <v>76</v>
      </c>
      <c r="H13" s="79" t="s">
        <v>76</v>
      </c>
    </row>
    <row r="14" spans="2:9" ht="15" customHeight="1" x14ac:dyDescent="0.2">
      <c r="B14" s="79" t="s">
        <v>78</v>
      </c>
      <c r="C14" s="79" t="s">
        <v>76</v>
      </c>
      <c r="D14" s="79" t="s">
        <v>76</v>
      </c>
      <c r="E14" s="79" t="s">
        <v>76</v>
      </c>
      <c r="F14" s="79" t="s">
        <v>76</v>
      </c>
      <c r="G14" s="79" t="s">
        <v>76</v>
      </c>
      <c r="H14" s="79" t="s">
        <v>76</v>
      </c>
    </row>
    <row r="15" spans="2:9" ht="15" customHeight="1" x14ac:dyDescent="0.2">
      <c r="B15" s="79" t="s">
        <v>79</v>
      </c>
      <c r="C15" s="79" t="s">
        <v>76</v>
      </c>
      <c r="D15" s="79" t="s">
        <v>76</v>
      </c>
      <c r="E15" s="79" t="s">
        <v>76</v>
      </c>
      <c r="F15" s="79" t="s">
        <v>76</v>
      </c>
      <c r="G15" s="79" t="s">
        <v>76</v>
      </c>
      <c r="H15" s="79" t="s">
        <v>76</v>
      </c>
    </row>
    <row r="16" spans="2:9" ht="15" customHeight="1" x14ac:dyDescent="0.2">
      <c r="B16" s="79" t="s">
        <v>80</v>
      </c>
      <c r="C16" s="79" t="s">
        <v>76</v>
      </c>
      <c r="D16" s="79" t="s">
        <v>76</v>
      </c>
      <c r="E16" s="79" t="s">
        <v>76</v>
      </c>
      <c r="F16" s="79" t="s">
        <v>76</v>
      </c>
      <c r="G16" s="79" t="s">
        <v>76</v>
      </c>
      <c r="H16" s="79" t="s">
        <v>76</v>
      </c>
    </row>
    <row r="17" spans="2:8" ht="15" customHeight="1" x14ac:dyDescent="0.2">
      <c r="B17" s="79" t="s">
        <v>81</v>
      </c>
      <c r="C17" s="79" t="s">
        <v>76</v>
      </c>
      <c r="D17" s="79" t="s">
        <v>76</v>
      </c>
      <c r="E17" s="79" t="s">
        <v>76</v>
      </c>
      <c r="F17" s="79" t="s">
        <v>76</v>
      </c>
      <c r="G17" s="79" t="s">
        <v>76</v>
      </c>
      <c r="H17" s="79" t="s">
        <v>76</v>
      </c>
    </row>
    <row r="18" spans="2:8" ht="15" customHeight="1" x14ac:dyDescent="0.2">
      <c r="B18" s="79" t="s">
        <v>78</v>
      </c>
      <c r="C18" s="79" t="s">
        <v>76</v>
      </c>
      <c r="D18" s="79" t="s">
        <v>76</v>
      </c>
      <c r="E18" s="79" t="s">
        <v>76</v>
      </c>
      <c r="F18" s="79" t="s">
        <v>76</v>
      </c>
      <c r="G18" s="79" t="s">
        <v>76</v>
      </c>
      <c r="H18" s="79" t="s">
        <v>76</v>
      </c>
    </row>
    <row r="19" spans="2:8" ht="15" customHeight="1" x14ac:dyDescent="0.2">
      <c r="B19" s="79" t="s">
        <v>79</v>
      </c>
      <c r="C19" s="79" t="s">
        <v>76</v>
      </c>
      <c r="D19" s="79" t="s">
        <v>76</v>
      </c>
      <c r="E19" s="79" t="s">
        <v>76</v>
      </c>
      <c r="F19" s="79" t="s">
        <v>76</v>
      </c>
      <c r="G19" s="79" t="s">
        <v>76</v>
      </c>
      <c r="H19" s="79" t="s">
        <v>76</v>
      </c>
    </row>
    <row r="20" spans="2:8" ht="15" customHeight="1" x14ac:dyDescent="0.2">
      <c r="B20" s="79" t="s">
        <v>80</v>
      </c>
      <c r="C20" s="79" t="s">
        <v>76</v>
      </c>
      <c r="D20" s="79" t="s">
        <v>76</v>
      </c>
      <c r="E20" s="79" t="s">
        <v>76</v>
      </c>
      <c r="F20" s="79" t="s">
        <v>76</v>
      </c>
      <c r="G20" s="79" t="s">
        <v>76</v>
      </c>
      <c r="H20" s="79" t="s">
        <v>76</v>
      </c>
    </row>
    <row r="21" spans="2:8" ht="15" customHeight="1" x14ac:dyDescent="0.2">
      <c r="B21" s="79" t="s">
        <v>82</v>
      </c>
      <c r="C21" s="79" t="s">
        <v>76</v>
      </c>
      <c r="D21" s="79" t="s">
        <v>76</v>
      </c>
      <c r="E21" s="79" t="s">
        <v>76</v>
      </c>
      <c r="F21" s="79" t="s">
        <v>76</v>
      </c>
      <c r="G21" s="79" t="s">
        <v>76</v>
      </c>
      <c r="H21" s="79" t="s">
        <v>76</v>
      </c>
    </row>
    <row r="22" spans="2:8" ht="15" customHeight="1" x14ac:dyDescent="0.2">
      <c r="B22" s="79" t="s">
        <v>78</v>
      </c>
      <c r="C22" s="79" t="s">
        <v>76</v>
      </c>
      <c r="D22" s="79" t="s">
        <v>76</v>
      </c>
      <c r="E22" s="79" t="s">
        <v>76</v>
      </c>
      <c r="F22" s="79" t="s">
        <v>76</v>
      </c>
      <c r="G22" s="79" t="s">
        <v>76</v>
      </c>
      <c r="H22" s="79" t="s">
        <v>76</v>
      </c>
    </row>
    <row r="23" spans="2:8" ht="15" customHeight="1" x14ac:dyDescent="0.2">
      <c r="B23" s="79" t="s">
        <v>79</v>
      </c>
      <c r="C23" s="79" t="s">
        <v>76</v>
      </c>
      <c r="D23" s="79" t="s">
        <v>76</v>
      </c>
      <c r="E23" s="79" t="s">
        <v>76</v>
      </c>
      <c r="F23" s="79" t="s">
        <v>76</v>
      </c>
      <c r="G23" s="79" t="s">
        <v>76</v>
      </c>
      <c r="H23" s="79" t="s">
        <v>76</v>
      </c>
    </row>
    <row r="24" spans="2:8" ht="15" customHeight="1" x14ac:dyDescent="0.2">
      <c r="B24" s="79" t="s">
        <v>80</v>
      </c>
      <c r="C24" s="79" t="s">
        <v>76</v>
      </c>
      <c r="D24" s="79" t="s">
        <v>76</v>
      </c>
      <c r="E24" s="79" t="s">
        <v>76</v>
      </c>
      <c r="F24" s="79" t="s">
        <v>76</v>
      </c>
      <c r="G24" s="79" t="s">
        <v>76</v>
      </c>
      <c r="H24" s="79" t="s">
        <v>76</v>
      </c>
    </row>
    <row r="25" spans="2:8" ht="15" customHeight="1" x14ac:dyDescent="0.2">
      <c r="B25" s="79" t="s">
        <v>83</v>
      </c>
      <c r="C25" s="79" t="s">
        <v>76</v>
      </c>
      <c r="D25" s="79" t="s">
        <v>76</v>
      </c>
      <c r="E25" s="79" t="s">
        <v>76</v>
      </c>
      <c r="F25" s="79" t="s">
        <v>76</v>
      </c>
      <c r="G25" s="79" t="s">
        <v>76</v>
      </c>
      <c r="H25" s="79" t="s">
        <v>76</v>
      </c>
    </row>
    <row r="26" spans="2:8" ht="15" customHeight="1" x14ac:dyDescent="0.2">
      <c r="B26" s="79" t="s">
        <v>78</v>
      </c>
      <c r="C26" s="79">
        <v>-0.2</v>
      </c>
      <c r="D26" s="79">
        <v>-0.2</v>
      </c>
      <c r="E26" s="79">
        <v>-0.2</v>
      </c>
      <c r="F26" s="79">
        <v>-0.2</v>
      </c>
      <c r="G26" s="79">
        <v>-0.2</v>
      </c>
      <c r="H26" s="79">
        <v>-0.2</v>
      </c>
    </row>
    <row r="27" spans="2:8" ht="15" customHeight="1" x14ac:dyDescent="0.2">
      <c r="B27" s="79" t="s">
        <v>79</v>
      </c>
      <c r="C27" s="79" t="s">
        <v>394</v>
      </c>
      <c r="D27" s="79" t="s">
        <v>394</v>
      </c>
      <c r="E27" s="79" t="s">
        <v>394</v>
      </c>
      <c r="F27" s="79" t="s">
        <v>394</v>
      </c>
      <c r="G27" s="79" t="s">
        <v>394</v>
      </c>
      <c r="H27" s="79" t="s">
        <v>394</v>
      </c>
    </row>
    <row r="28" spans="2:8" ht="15" customHeight="1" thickBot="1" x14ac:dyDescent="0.25">
      <c r="B28" s="26"/>
      <c r="C28" s="62"/>
      <c r="D28" s="62"/>
      <c r="E28" s="62"/>
      <c r="F28" s="62"/>
      <c r="G28" s="62"/>
      <c r="H28" s="62"/>
    </row>
    <row r="29" spans="2:8" ht="11.25" customHeight="1" x14ac:dyDescent="0.2">
      <c r="B29" s="94"/>
      <c r="C29" s="90"/>
      <c r="D29" s="90"/>
      <c r="F29" s="108" t="s">
        <v>181</v>
      </c>
      <c r="G29" s="90"/>
      <c r="H29" s="90"/>
    </row>
    <row r="30" spans="2:8" ht="11.25" customHeight="1" x14ac:dyDescent="0.2"/>
    <row r="31" spans="2:8" ht="11.25" customHeight="1" x14ac:dyDescent="0.2">
      <c r="B31" s="96"/>
      <c r="C31" s="90"/>
      <c r="D31" s="90"/>
      <c r="E31" s="90"/>
      <c r="F31" s="90"/>
      <c r="G31" s="90"/>
    </row>
    <row r="32" spans="2:8" ht="11.25" customHeight="1" x14ac:dyDescent="0.2">
      <c r="B32" s="95"/>
      <c r="C32" s="90"/>
      <c r="D32" s="90"/>
      <c r="E32" s="90"/>
      <c r="F32" s="90"/>
    </row>
    <row r="33" spans="2:8" ht="13.25" customHeight="1" x14ac:dyDescent="0.2">
      <c r="B33" s="17"/>
      <c r="C33" s="24"/>
      <c r="D33" s="24"/>
      <c r="H33" s="65"/>
    </row>
    <row r="34" spans="2:8" ht="12.75" customHeight="1" x14ac:dyDescent="0.2">
      <c r="B34" s="95"/>
      <c r="C34" s="90"/>
      <c r="D34" s="90"/>
      <c r="E34" s="90"/>
      <c r="F34" s="90"/>
      <c r="G34" s="90"/>
      <c r="H34" s="65"/>
    </row>
    <row r="35" spans="2:8" ht="12.75" customHeight="1" x14ac:dyDescent="0.2">
      <c r="B35" s="95"/>
      <c r="C35" s="90"/>
      <c r="D35" s="90"/>
      <c r="E35" s="90"/>
      <c r="F35" s="90"/>
      <c r="H35" s="65"/>
    </row>
    <row r="37" spans="2:8" ht="12.75" customHeight="1" x14ac:dyDescent="0.2">
      <c r="B37" s="95"/>
      <c r="C37" s="90"/>
      <c r="D37" s="90"/>
      <c r="E37" s="90"/>
      <c r="F37" s="90"/>
      <c r="G37" s="90"/>
      <c r="H37" s="65"/>
    </row>
    <row r="38" spans="2:8" ht="12.75" customHeight="1" x14ac:dyDescent="0.2">
      <c r="B38" s="95"/>
      <c r="C38" s="90"/>
      <c r="D38" s="90"/>
      <c r="E38" s="90"/>
      <c r="F38" s="90"/>
      <c r="H38" s="65"/>
    </row>
    <row r="40" spans="2:8" ht="13.25" customHeight="1" x14ac:dyDescent="0.2">
      <c r="B40" s="95"/>
      <c r="C40" s="90"/>
      <c r="D40" s="90"/>
      <c r="E40" s="90"/>
      <c r="F40" s="90"/>
      <c r="G40" s="90"/>
      <c r="H40" s="65"/>
    </row>
    <row r="41" spans="2:8" ht="13.25" customHeight="1" x14ac:dyDescent="0.2">
      <c r="B41" s="65" t="s">
        <v>98</v>
      </c>
      <c r="H41" s="65"/>
    </row>
  </sheetData>
  <mergeCells count="18">
    <mergeCell ref="B40:G40"/>
    <mergeCell ref="F29:H29"/>
    <mergeCell ref="B34:G34"/>
    <mergeCell ref="G6:H6"/>
    <mergeCell ref="D7:E7"/>
    <mergeCell ref="G7:H7"/>
    <mergeCell ref="B29:D29"/>
    <mergeCell ref="B31:G31"/>
    <mergeCell ref="B35:F35"/>
    <mergeCell ref="B32:F32"/>
    <mergeCell ref="D5:E5"/>
    <mergeCell ref="B37:G37"/>
    <mergeCell ref="B38:F38"/>
    <mergeCell ref="B1:C1"/>
    <mergeCell ref="B3:F3"/>
    <mergeCell ref="G4:H4"/>
    <mergeCell ref="G5:H5"/>
    <mergeCell ref="D6:E6"/>
  </mergeCells>
  <hyperlinks>
    <hyperlink ref="C1" location="Contents!B18" display="Back to contents" xr:uid="{00000000-0004-0000-0F00-000000000000}"/>
  </hyperlinks>
  <pageMargins left="0.75" right="0.75" top="1" bottom="1" header="0.5" footer="0.5"/>
  <pageSetup paperSize="9" scale="71" orientation="portrai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B1:N57"/>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5" customWidth="1"/>
    <col min="2" max="2" width="7.6328125" style="65" customWidth="1"/>
    <col min="3" max="3" width="15.6328125" style="66" customWidth="1"/>
    <col min="4" max="5" width="12.6328125" style="66" customWidth="1"/>
    <col min="6" max="6" width="20.6328125" style="65" customWidth="1"/>
    <col min="7" max="8" width="12.6328125" style="65" customWidth="1"/>
    <col min="9" max="9" width="12.54296875" style="65" bestFit="1" customWidth="1"/>
    <col min="10" max="10" width="11.36328125" style="65" bestFit="1" customWidth="1"/>
    <col min="11" max="11" width="9.08984375" style="65" customWidth="1"/>
    <col min="12" max="16384" width="9.08984375" style="65"/>
  </cols>
  <sheetData>
    <row r="1" spans="2:12" ht="15" customHeight="1" x14ac:dyDescent="0.25">
      <c r="B1" s="86" t="s">
        <v>11</v>
      </c>
      <c r="C1" s="87" t="s">
        <v>395</v>
      </c>
    </row>
    <row r="2" spans="2:12" ht="15" customHeight="1" x14ac:dyDescent="0.2"/>
    <row r="3" spans="2:12" ht="15" customHeight="1" x14ac:dyDescent="0.3">
      <c r="B3" s="89" t="s">
        <v>396</v>
      </c>
      <c r="C3" s="98"/>
      <c r="D3" s="98"/>
      <c r="E3" s="98"/>
      <c r="F3" s="95"/>
      <c r="G3" s="95"/>
      <c r="I3" s="76"/>
    </row>
    <row r="4" spans="2:12" ht="13" customHeight="1" thickBot="1" x14ac:dyDescent="0.3">
      <c r="C4" s="62"/>
      <c r="D4" s="62"/>
      <c r="E4" s="62"/>
      <c r="F4" s="26"/>
      <c r="G4" s="91" t="s">
        <v>67</v>
      </c>
      <c r="H4" s="101"/>
    </row>
    <row r="5" spans="2:12" ht="38.25" customHeight="1" x14ac:dyDescent="0.25">
      <c r="B5" s="64"/>
      <c r="C5" s="34" t="s">
        <v>98</v>
      </c>
      <c r="D5" s="99" t="s">
        <v>405</v>
      </c>
      <c r="E5" s="99"/>
      <c r="G5" s="100" t="s">
        <v>406</v>
      </c>
      <c r="H5" s="100"/>
      <c r="I5" s="22"/>
      <c r="J5" s="22"/>
      <c r="K5" s="21"/>
      <c r="L5" s="21"/>
    </row>
    <row r="6" spans="2:12" ht="25.4" customHeight="1" x14ac:dyDescent="0.2">
      <c r="D6" s="88" t="s">
        <v>69</v>
      </c>
      <c r="E6" s="98"/>
      <c r="G6" s="88" t="s">
        <v>69</v>
      </c>
      <c r="H6" s="95"/>
    </row>
    <row r="7" spans="2:12" ht="15" customHeight="1" x14ac:dyDescent="0.2">
      <c r="B7" s="1"/>
      <c r="C7" s="13" t="s">
        <v>99</v>
      </c>
      <c r="D7" s="13" t="s">
        <v>71</v>
      </c>
      <c r="E7" s="13" t="s">
        <v>72</v>
      </c>
      <c r="F7" s="13" t="s">
        <v>99</v>
      </c>
      <c r="G7" s="13" t="s">
        <v>71</v>
      </c>
      <c r="H7" s="13" t="s">
        <v>72</v>
      </c>
    </row>
    <row r="8" spans="2:12" ht="15" customHeight="1" x14ac:dyDescent="0.2">
      <c r="C8" s="66">
        <v>9907101000</v>
      </c>
      <c r="F8" s="66">
        <v>9907103000</v>
      </c>
    </row>
    <row r="9" spans="2:12" ht="15" customHeight="1" x14ac:dyDescent="0.2">
      <c r="F9" s="66"/>
    </row>
    <row r="10" spans="2:12" ht="15" customHeight="1" x14ac:dyDescent="0.2">
      <c r="B10" s="12"/>
      <c r="C10" s="12" t="s">
        <v>100</v>
      </c>
      <c r="D10" s="12"/>
      <c r="E10" s="12"/>
      <c r="F10" s="12" t="s">
        <v>101</v>
      </c>
      <c r="G10" s="12"/>
    </row>
    <row r="11" spans="2:12" s="20" customFormat="1" ht="15" customHeight="1" x14ac:dyDescent="0.2">
      <c r="B11" s="79" t="s">
        <v>75</v>
      </c>
      <c r="C11" s="79" t="s">
        <v>76</v>
      </c>
      <c r="D11" s="79" t="s">
        <v>76</v>
      </c>
      <c r="E11" s="79" t="s">
        <v>76</v>
      </c>
      <c r="F11" s="79" t="s">
        <v>76</v>
      </c>
      <c r="G11" s="79" t="s">
        <v>76</v>
      </c>
      <c r="H11" s="79" t="s">
        <v>76</v>
      </c>
    </row>
    <row r="12" spans="2:12" s="20" customFormat="1" ht="15" customHeight="1" x14ac:dyDescent="0.2">
      <c r="B12" s="79" t="s">
        <v>77</v>
      </c>
      <c r="C12" s="79" t="s">
        <v>76</v>
      </c>
      <c r="D12" s="79" t="s">
        <v>76</v>
      </c>
      <c r="E12" s="79" t="s">
        <v>76</v>
      </c>
      <c r="F12" s="79" t="s">
        <v>76</v>
      </c>
      <c r="G12" s="79" t="s">
        <v>76</v>
      </c>
      <c r="H12" s="79" t="s">
        <v>76</v>
      </c>
    </row>
    <row r="13" spans="2:12" s="20" customFormat="1" ht="15" customHeight="1" x14ac:dyDescent="0.2">
      <c r="B13" s="79" t="s">
        <v>78</v>
      </c>
      <c r="C13" s="79" t="s">
        <v>76</v>
      </c>
      <c r="D13" s="79" t="s">
        <v>76</v>
      </c>
      <c r="E13" s="79" t="s">
        <v>76</v>
      </c>
      <c r="F13" s="79" t="s">
        <v>76</v>
      </c>
      <c r="G13" s="79" t="s">
        <v>76</v>
      </c>
      <c r="H13" s="79" t="s">
        <v>76</v>
      </c>
    </row>
    <row r="14" spans="2:12" s="20" customFormat="1" ht="15" customHeight="1" x14ac:dyDescent="0.2">
      <c r="B14" s="79" t="s">
        <v>79</v>
      </c>
      <c r="C14" s="79" t="s">
        <v>76</v>
      </c>
      <c r="D14" s="79" t="s">
        <v>76</v>
      </c>
      <c r="E14" s="79" t="s">
        <v>76</v>
      </c>
      <c r="F14" s="79" t="s">
        <v>76</v>
      </c>
      <c r="G14" s="79" t="s">
        <v>76</v>
      </c>
      <c r="H14" s="79" t="s">
        <v>76</v>
      </c>
    </row>
    <row r="15" spans="2:12" s="20" customFormat="1" ht="15" customHeight="1" x14ac:dyDescent="0.2">
      <c r="B15" s="79" t="s">
        <v>80</v>
      </c>
      <c r="C15" s="79" t="s">
        <v>76</v>
      </c>
      <c r="D15" s="79" t="s">
        <v>76</v>
      </c>
      <c r="E15" s="79" t="s">
        <v>76</v>
      </c>
      <c r="F15" s="79" t="s">
        <v>76</v>
      </c>
      <c r="G15" s="79" t="s">
        <v>76</v>
      </c>
      <c r="H15" s="79" t="s">
        <v>76</v>
      </c>
    </row>
    <row r="16" spans="2:12" s="20" customFormat="1" ht="15" customHeight="1" x14ac:dyDescent="0.2">
      <c r="B16" s="79" t="s">
        <v>81</v>
      </c>
      <c r="C16" s="79" t="s">
        <v>76</v>
      </c>
      <c r="D16" s="79" t="s">
        <v>76</v>
      </c>
      <c r="E16" s="79" t="s">
        <v>76</v>
      </c>
      <c r="F16" s="79" t="s">
        <v>76</v>
      </c>
      <c r="G16" s="79" t="s">
        <v>76</v>
      </c>
      <c r="H16" s="79" t="s">
        <v>76</v>
      </c>
    </row>
    <row r="17" spans="2:14" s="20" customFormat="1" ht="15" customHeight="1" x14ac:dyDescent="0.2">
      <c r="B17" s="79" t="s">
        <v>78</v>
      </c>
      <c r="C17" s="79" t="s">
        <v>76</v>
      </c>
      <c r="D17" s="79" t="s">
        <v>76</v>
      </c>
      <c r="E17" s="79" t="s">
        <v>76</v>
      </c>
      <c r="F17" s="79" t="s">
        <v>76</v>
      </c>
      <c r="G17" s="79" t="s">
        <v>76</v>
      </c>
      <c r="H17" s="79" t="s">
        <v>76</v>
      </c>
    </row>
    <row r="18" spans="2:14" s="20" customFormat="1" ht="15" customHeight="1" x14ac:dyDescent="0.2">
      <c r="B18" s="79" t="s">
        <v>79</v>
      </c>
      <c r="C18" s="79" t="s">
        <v>76</v>
      </c>
      <c r="D18" s="79" t="s">
        <v>76</v>
      </c>
      <c r="E18" s="79" t="s">
        <v>76</v>
      </c>
      <c r="F18" s="79" t="s">
        <v>76</v>
      </c>
      <c r="G18" s="79" t="s">
        <v>76</v>
      </c>
      <c r="H18" s="79" t="s">
        <v>76</v>
      </c>
    </row>
    <row r="19" spans="2:14" s="20" customFormat="1" ht="15" customHeight="1" x14ac:dyDescent="0.2">
      <c r="B19" s="79" t="s">
        <v>80</v>
      </c>
      <c r="C19" s="79" t="s">
        <v>76</v>
      </c>
      <c r="D19" s="79" t="s">
        <v>76</v>
      </c>
      <c r="E19" s="79" t="s">
        <v>76</v>
      </c>
      <c r="F19" s="79" t="s">
        <v>76</v>
      </c>
      <c r="G19" s="79" t="s">
        <v>76</v>
      </c>
      <c r="H19" s="79" t="s">
        <v>76</v>
      </c>
    </row>
    <row r="20" spans="2:14" s="20" customFormat="1" ht="15" customHeight="1" x14ac:dyDescent="0.2">
      <c r="B20" s="79" t="s">
        <v>82</v>
      </c>
      <c r="C20" s="79" t="s">
        <v>76</v>
      </c>
      <c r="D20" s="79" t="s">
        <v>76</v>
      </c>
      <c r="E20" s="79" t="s">
        <v>76</v>
      </c>
      <c r="F20" s="79" t="s">
        <v>76</v>
      </c>
      <c r="G20" s="79" t="s">
        <v>76</v>
      </c>
      <c r="H20" s="79" t="s">
        <v>76</v>
      </c>
    </row>
    <row r="21" spans="2:14" s="20" customFormat="1" ht="15" customHeight="1" x14ac:dyDescent="0.2">
      <c r="B21" s="79" t="s">
        <v>78</v>
      </c>
      <c r="C21" s="79" t="s">
        <v>76</v>
      </c>
      <c r="D21" s="79" t="s">
        <v>76</v>
      </c>
      <c r="E21" s="79" t="s">
        <v>76</v>
      </c>
      <c r="F21" s="79" t="s">
        <v>76</v>
      </c>
      <c r="G21" s="79" t="s">
        <v>76</v>
      </c>
      <c r="H21" s="79" t="s">
        <v>76</v>
      </c>
    </row>
    <row r="22" spans="2:14" s="20" customFormat="1" ht="15" customHeight="1" x14ac:dyDescent="0.2">
      <c r="B22" s="79" t="s">
        <v>79</v>
      </c>
      <c r="C22" s="79" t="s">
        <v>76</v>
      </c>
      <c r="D22" s="79" t="s">
        <v>76</v>
      </c>
      <c r="E22" s="79" t="s">
        <v>76</v>
      </c>
      <c r="F22" s="79" t="s">
        <v>76</v>
      </c>
      <c r="G22" s="79" t="s">
        <v>76</v>
      </c>
      <c r="H22" s="79" t="s">
        <v>76</v>
      </c>
    </row>
    <row r="23" spans="2:14" s="20" customFormat="1" ht="15" customHeight="1" x14ac:dyDescent="0.2">
      <c r="B23" s="79" t="s">
        <v>80</v>
      </c>
      <c r="C23" s="79" t="s">
        <v>76</v>
      </c>
      <c r="D23" s="79" t="s">
        <v>76</v>
      </c>
      <c r="E23" s="79" t="s">
        <v>76</v>
      </c>
      <c r="F23" s="79" t="s">
        <v>76</v>
      </c>
      <c r="G23" s="79" t="s">
        <v>76</v>
      </c>
      <c r="H23" s="79" t="s">
        <v>76</v>
      </c>
    </row>
    <row r="24" spans="2:14" s="20" customFormat="1" ht="15" customHeight="1" x14ac:dyDescent="0.2">
      <c r="B24" s="79" t="s">
        <v>83</v>
      </c>
      <c r="C24" s="79" t="s">
        <v>76</v>
      </c>
      <c r="D24" s="79" t="s">
        <v>76</v>
      </c>
      <c r="E24" s="79" t="s">
        <v>76</v>
      </c>
      <c r="F24" s="79" t="s">
        <v>76</v>
      </c>
      <c r="G24" s="79" t="s">
        <v>76</v>
      </c>
      <c r="H24" s="79" t="s">
        <v>76</v>
      </c>
    </row>
    <row r="25" spans="2:14" s="20" customFormat="1" ht="15" customHeight="1" x14ac:dyDescent="0.2">
      <c r="B25" s="79" t="s">
        <v>78</v>
      </c>
      <c r="C25" s="79">
        <v>-0.4</v>
      </c>
      <c r="D25" s="79">
        <v>-0.4</v>
      </c>
      <c r="E25" s="79">
        <v>-0.4</v>
      </c>
      <c r="F25" s="79" t="s">
        <v>76</v>
      </c>
      <c r="G25" s="79" t="s">
        <v>76</v>
      </c>
      <c r="H25" s="79" t="s">
        <v>76</v>
      </c>
    </row>
    <row r="26" spans="2:14" s="20" customFormat="1" ht="15" customHeight="1" x14ac:dyDescent="0.2">
      <c r="B26" s="79" t="s">
        <v>79</v>
      </c>
      <c r="C26" s="79" t="s">
        <v>394</v>
      </c>
      <c r="D26" s="79" t="s">
        <v>394</v>
      </c>
      <c r="E26" s="79" t="s">
        <v>394</v>
      </c>
      <c r="F26" s="79" t="s">
        <v>394</v>
      </c>
      <c r="G26" s="79" t="s">
        <v>394</v>
      </c>
      <c r="H26" s="79" t="s">
        <v>394</v>
      </c>
    </row>
    <row r="27" spans="2:14" ht="15" customHeight="1" thickBot="1" x14ac:dyDescent="0.25">
      <c r="B27" s="81"/>
      <c r="C27" s="81"/>
      <c r="D27" s="81"/>
      <c r="E27" s="81"/>
      <c r="F27" s="81"/>
      <c r="G27" s="81"/>
      <c r="H27" s="81"/>
    </row>
    <row r="28" spans="2:14" ht="20" customHeight="1" x14ac:dyDescent="0.25">
      <c r="C28" s="35"/>
      <c r="D28" s="99" t="s">
        <v>107</v>
      </c>
      <c r="E28" s="98"/>
      <c r="G28" s="99" t="s">
        <v>108</v>
      </c>
      <c r="H28" s="95"/>
      <c r="I28" s="14"/>
      <c r="J28" s="18"/>
      <c r="K28" s="18"/>
      <c r="L28" s="18"/>
      <c r="M28" s="18"/>
      <c r="N28" s="18"/>
    </row>
    <row r="29" spans="2:14" ht="25.4" customHeight="1" x14ac:dyDescent="0.2">
      <c r="D29" s="88" t="s">
        <v>69</v>
      </c>
      <c r="E29" s="98"/>
      <c r="G29" s="88" t="s">
        <v>69</v>
      </c>
      <c r="H29" s="95"/>
    </row>
    <row r="30" spans="2:14" ht="15" customHeight="1" x14ac:dyDescent="0.2">
      <c r="B30" s="1"/>
      <c r="C30" s="13" t="s">
        <v>99</v>
      </c>
      <c r="D30" s="13" t="s">
        <v>71</v>
      </c>
      <c r="E30" s="13" t="s">
        <v>72</v>
      </c>
      <c r="F30" s="13" t="s">
        <v>99</v>
      </c>
      <c r="G30" s="13" t="s">
        <v>71</v>
      </c>
      <c r="H30" s="13" t="s">
        <v>72</v>
      </c>
    </row>
    <row r="31" spans="2:14" ht="15" customHeight="1" x14ac:dyDescent="0.2">
      <c r="C31" s="66">
        <v>9907104000</v>
      </c>
      <c r="F31" s="65">
        <v>9907105000</v>
      </c>
    </row>
    <row r="32" spans="2:14" ht="15" customHeight="1" x14ac:dyDescent="0.2"/>
    <row r="33" spans="2:8" ht="15" customHeight="1" x14ac:dyDescent="0.2">
      <c r="B33" s="12"/>
      <c r="C33" s="12" t="s">
        <v>109</v>
      </c>
      <c r="D33" s="12"/>
      <c r="E33" s="12"/>
      <c r="F33" s="12" t="s">
        <v>110</v>
      </c>
      <c r="G33" s="12"/>
    </row>
    <row r="34" spans="2:8" s="20" customFormat="1" ht="15" customHeight="1" x14ac:dyDescent="0.2">
      <c r="B34" s="79" t="s">
        <v>75</v>
      </c>
      <c r="C34" s="79" t="s">
        <v>76</v>
      </c>
      <c r="D34" s="79" t="s">
        <v>76</v>
      </c>
      <c r="E34" s="79" t="s">
        <v>76</v>
      </c>
      <c r="F34" s="79" t="s">
        <v>76</v>
      </c>
      <c r="G34" s="79" t="s">
        <v>76</v>
      </c>
      <c r="H34" s="79" t="s">
        <v>76</v>
      </c>
    </row>
    <row r="35" spans="2:8" s="20" customFormat="1" ht="15" customHeight="1" x14ac:dyDescent="0.2">
      <c r="B35" s="79" t="s">
        <v>77</v>
      </c>
      <c r="C35" s="79" t="s">
        <v>76</v>
      </c>
      <c r="D35" s="79" t="s">
        <v>76</v>
      </c>
      <c r="E35" s="79" t="s">
        <v>76</v>
      </c>
      <c r="F35" s="79" t="s">
        <v>76</v>
      </c>
      <c r="G35" s="79" t="s">
        <v>76</v>
      </c>
      <c r="H35" s="79" t="s">
        <v>76</v>
      </c>
    </row>
    <row r="36" spans="2:8" s="20" customFormat="1" ht="15" customHeight="1" x14ac:dyDescent="0.2">
      <c r="B36" s="79" t="s">
        <v>78</v>
      </c>
      <c r="C36" s="79" t="s">
        <v>76</v>
      </c>
      <c r="D36" s="79" t="s">
        <v>76</v>
      </c>
      <c r="E36" s="79" t="s">
        <v>76</v>
      </c>
      <c r="F36" s="79" t="s">
        <v>76</v>
      </c>
      <c r="G36" s="79" t="s">
        <v>76</v>
      </c>
      <c r="H36" s="79" t="s">
        <v>76</v>
      </c>
    </row>
    <row r="37" spans="2:8" s="20" customFormat="1" ht="15" customHeight="1" x14ac:dyDescent="0.2">
      <c r="B37" s="79" t="s">
        <v>79</v>
      </c>
      <c r="C37" s="79" t="s">
        <v>76</v>
      </c>
      <c r="D37" s="79" t="s">
        <v>76</v>
      </c>
      <c r="E37" s="79" t="s">
        <v>76</v>
      </c>
      <c r="F37" s="79" t="s">
        <v>76</v>
      </c>
      <c r="G37" s="79" t="s">
        <v>76</v>
      </c>
      <c r="H37" s="79" t="s">
        <v>76</v>
      </c>
    </row>
    <row r="38" spans="2:8" s="20" customFormat="1" ht="15" customHeight="1" x14ac:dyDescent="0.2">
      <c r="B38" s="79" t="s">
        <v>80</v>
      </c>
      <c r="C38" s="79" t="s">
        <v>76</v>
      </c>
      <c r="D38" s="79" t="s">
        <v>76</v>
      </c>
      <c r="E38" s="79" t="s">
        <v>76</v>
      </c>
      <c r="F38" s="79" t="s">
        <v>76</v>
      </c>
      <c r="G38" s="79" t="s">
        <v>76</v>
      </c>
      <c r="H38" s="79" t="s">
        <v>76</v>
      </c>
    </row>
    <row r="39" spans="2:8" s="20" customFormat="1" ht="15" customHeight="1" x14ac:dyDescent="0.2">
      <c r="B39" s="79" t="s">
        <v>81</v>
      </c>
      <c r="C39" s="79" t="s">
        <v>76</v>
      </c>
      <c r="D39" s="79" t="s">
        <v>76</v>
      </c>
      <c r="E39" s="79" t="s">
        <v>76</v>
      </c>
      <c r="F39" s="79" t="s">
        <v>76</v>
      </c>
      <c r="G39" s="79" t="s">
        <v>76</v>
      </c>
      <c r="H39" s="79" t="s">
        <v>76</v>
      </c>
    </row>
    <row r="40" spans="2:8" s="20" customFormat="1" ht="15" customHeight="1" x14ac:dyDescent="0.2">
      <c r="B40" s="79" t="s">
        <v>78</v>
      </c>
      <c r="C40" s="79" t="s">
        <v>76</v>
      </c>
      <c r="D40" s="79" t="s">
        <v>76</v>
      </c>
      <c r="E40" s="79" t="s">
        <v>76</v>
      </c>
      <c r="F40" s="79" t="s">
        <v>76</v>
      </c>
      <c r="G40" s="79" t="s">
        <v>76</v>
      </c>
      <c r="H40" s="79" t="s">
        <v>76</v>
      </c>
    </row>
    <row r="41" spans="2:8" s="20" customFormat="1" ht="15" customHeight="1" x14ac:dyDescent="0.2">
      <c r="B41" s="79" t="s">
        <v>79</v>
      </c>
      <c r="C41" s="79" t="s">
        <v>76</v>
      </c>
      <c r="D41" s="79" t="s">
        <v>76</v>
      </c>
      <c r="E41" s="79" t="s">
        <v>76</v>
      </c>
      <c r="F41" s="79" t="s">
        <v>76</v>
      </c>
      <c r="G41" s="79" t="s">
        <v>76</v>
      </c>
      <c r="H41" s="79" t="s">
        <v>76</v>
      </c>
    </row>
    <row r="42" spans="2:8" s="20" customFormat="1" ht="15" customHeight="1" x14ac:dyDescent="0.2">
      <c r="B42" s="79" t="s">
        <v>80</v>
      </c>
      <c r="C42" s="79" t="s">
        <v>76</v>
      </c>
      <c r="D42" s="79" t="s">
        <v>76</v>
      </c>
      <c r="E42" s="79" t="s">
        <v>76</v>
      </c>
      <c r="F42" s="79" t="s">
        <v>76</v>
      </c>
      <c r="G42" s="79" t="s">
        <v>76</v>
      </c>
      <c r="H42" s="79" t="s">
        <v>76</v>
      </c>
    </row>
    <row r="43" spans="2:8" s="20" customFormat="1" ht="15" customHeight="1" x14ac:dyDescent="0.2">
      <c r="B43" s="79" t="s">
        <v>82</v>
      </c>
      <c r="C43" s="79" t="s">
        <v>76</v>
      </c>
      <c r="D43" s="79" t="s">
        <v>76</v>
      </c>
      <c r="E43" s="79" t="s">
        <v>76</v>
      </c>
      <c r="F43" s="79" t="s">
        <v>76</v>
      </c>
      <c r="G43" s="79" t="s">
        <v>76</v>
      </c>
      <c r="H43" s="79" t="s">
        <v>76</v>
      </c>
    </row>
    <row r="44" spans="2:8" s="20" customFormat="1" ht="15" customHeight="1" x14ac:dyDescent="0.2">
      <c r="B44" s="79" t="s">
        <v>78</v>
      </c>
      <c r="C44" s="79" t="s">
        <v>76</v>
      </c>
      <c r="D44" s="79" t="s">
        <v>76</v>
      </c>
      <c r="E44" s="79" t="s">
        <v>76</v>
      </c>
      <c r="F44" s="79" t="s">
        <v>76</v>
      </c>
      <c r="G44" s="79" t="s">
        <v>76</v>
      </c>
      <c r="H44" s="79" t="s">
        <v>76</v>
      </c>
    </row>
    <row r="45" spans="2:8" s="20" customFormat="1" ht="15" customHeight="1" x14ac:dyDescent="0.2">
      <c r="B45" s="79" t="s">
        <v>79</v>
      </c>
      <c r="C45" s="79" t="s">
        <v>76</v>
      </c>
      <c r="D45" s="79" t="s">
        <v>76</v>
      </c>
      <c r="E45" s="79" t="s">
        <v>76</v>
      </c>
      <c r="F45" s="79" t="s">
        <v>76</v>
      </c>
      <c r="G45" s="79" t="s">
        <v>76</v>
      </c>
      <c r="H45" s="79" t="s">
        <v>76</v>
      </c>
    </row>
    <row r="46" spans="2:8" s="20" customFormat="1" ht="15" customHeight="1" x14ac:dyDescent="0.2">
      <c r="B46" s="79" t="s">
        <v>80</v>
      </c>
      <c r="C46" s="79" t="s">
        <v>76</v>
      </c>
      <c r="D46" s="79" t="s">
        <v>76</v>
      </c>
      <c r="E46" s="79" t="s">
        <v>76</v>
      </c>
      <c r="F46" s="79" t="s">
        <v>76</v>
      </c>
      <c r="G46" s="79" t="s">
        <v>76</v>
      </c>
      <c r="H46" s="79" t="s">
        <v>76</v>
      </c>
    </row>
    <row r="47" spans="2:8" s="20" customFormat="1" ht="15" customHeight="1" x14ac:dyDescent="0.2">
      <c r="B47" s="79" t="s">
        <v>83</v>
      </c>
      <c r="C47" s="79">
        <v>-0.1</v>
      </c>
      <c r="D47" s="79">
        <v>-0.1</v>
      </c>
      <c r="E47" s="79">
        <v>-0.1</v>
      </c>
      <c r="F47" s="79">
        <v>0.9</v>
      </c>
      <c r="G47" s="79">
        <v>0.8</v>
      </c>
      <c r="H47" s="79">
        <v>0.8</v>
      </c>
    </row>
    <row r="48" spans="2:8" s="20" customFormat="1" ht="15" customHeight="1" x14ac:dyDescent="0.2">
      <c r="B48" s="79" t="s">
        <v>78</v>
      </c>
      <c r="C48" s="79" t="s">
        <v>76</v>
      </c>
      <c r="D48" s="79">
        <v>0.1</v>
      </c>
      <c r="E48" s="79" t="s">
        <v>76</v>
      </c>
      <c r="F48" s="79">
        <v>-3.7</v>
      </c>
      <c r="G48" s="79">
        <v>-4.0999999999999996</v>
      </c>
      <c r="H48" s="79">
        <v>-3.3</v>
      </c>
    </row>
    <row r="49" spans="2:8" s="20" customFormat="1" ht="15" customHeight="1" x14ac:dyDescent="0.2">
      <c r="B49" s="79" t="s">
        <v>79</v>
      </c>
      <c r="C49" s="79" t="s">
        <v>394</v>
      </c>
      <c r="D49" s="79" t="s">
        <v>394</v>
      </c>
      <c r="E49" s="79" t="s">
        <v>394</v>
      </c>
      <c r="F49" s="79" t="s">
        <v>394</v>
      </c>
      <c r="G49" s="79" t="s">
        <v>394</v>
      </c>
      <c r="H49" s="79" t="s">
        <v>394</v>
      </c>
    </row>
    <row r="50" spans="2:8" ht="15" customHeight="1" thickBot="1" x14ac:dyDescent="0.25">
      <c r="B50" s="81"/>
      <c r="C50" s="81"/>
      <c r="D50" s="81"/>
      <c r="E50" s="81"/>
      <c r="F50" s="81"/>
      <c r="G50" s="81"/>
      <c r="H50" s="81"/>
    </row>
    <row r="51" spans="2:8" ht="12" customHeight="1" x14ac:dyDescent="0.2">
      <c r="B51" s="95"/>
      <c r="C51" s="98"/>
      <c r="F51" s="97" t="s">
        <v>89</v>
      </c>
      <c r="G51" s="95"/>
      <c r="H51" s="95"/>
    </row>
    <row r="52" spans="2:8" ht="12" customHeight="1" x14ac:dyDescent="0.2"/>
    <row r="53" spans="2:8" ht="12" customHeight="1" x14ac:dyDescent="0.2"/>
    <row r="54" spans="2:8" ht="12" customHeight="1" x14ac:dyDescent="0.2">
      <c r="B54" s="95"/>
      <c r="C54" s="98"/>
      <c r="D54" s="98"/>
      <c r="E54" s="98"/>
    </row>
    <row r="55" spans="2:8" ht="12" customHeight="1" x14ac:dyDescent="0.2">
      <c r="B55" s="95"/>
      <c r="C55" s="98"/>
      <c r="D55" s="98"/>
      <c r="E55" s="98"/>
    </row>
    <row r="56" spans="2:8" ht="12" customHeight="1" x14ac:dyDescent="0.2">
      <c r="B56" s="95"/>
      <c r="C56" s="98"/>
      <c r="D56" s="98"/>
      <c r="E56" s="98"/>
    </row>
    <row r="57" spans="2:8" ht="12" customHeight="1" x14ac:dyDescent="0.2">
      <c r="B57" s="95"/>
      <c r="C57" s="98"/>
      <c r="D57" s="98"/>
      <c r="E57" s="98"/>
    </row>
  </sheetData>
  <mergeCells count="17">
    <mergeCell ref="B1:C1"/>
    <mergeCell ref="B3:G3"/>
    <mergeCell ref="G4:H4"/>
    <mergeCell ref="D6:E6"/>
    <mergeCell ref="G6:H6"/>
    <mergeCell ref="B54:E54"/>
    <mergeCell ref="B55:E55"/>
    <mergeCell ref="B56:E56"/>
    <mergeCell ref="B57:E57"/>
    <mergeCell ref="G5:H5"/>
    <mergeCell ref="D5:E5"/>
    <mergeCell ref="D28:E28"/>
    <mergeCell ref="G28:H28"/>
    <mergeCell ref="D29:E29"/>
    <mergeCell ref="G29:H29"/>
    <mergeCell ref="B51:C51"/>
    <mergeCell ref="F51:H51"/>
  </mergeCells>
  <hyperlinks>
    <hyperlink ref="C1" location="Contents!B19" display="Back to contents" xr:uid="{00000000-0004-0000-1000-000000000000}"/>
  </hyperlinks>
  <pageMargins left="0.75" right="0.75" top="1" bottom="1" header="0.5" footer="0.5"/>
  <pageSetup paperSize="9" scale="65" orientation="portrai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B1:I57"/>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5" customWidth="1"/>
    <col min="2" max="2" width="7.6328125" style="65" customWidth="1"/>
    <col min="3" max="3" width="15.6328125" style="65" customWidth="1"/>
    <col min="4" max="5" width="12.6328125" style="65" customWidth="1"/>
    <col min="6" max="6" width="20.6328125" style="65" customWidth="1"/>
    <col min="7" max="8" width="12.6328125" style="65" customWidth="1"/>
    <col min="9" max="9" width="12.54296875" style="65" bestFit="1" customWidth="1"/>
    <col min="10" max="10" width="11.36328125" style="65" bestFit="1" customWidth="1"/>
    <col min="11" max="11" width="9.08984375" style="65" customWidth="1"/>
    <col min="12" max="16384" width="9.08984375" style="65"/>
  </cols>
  <sheetData>
    <row r="1" spans="2:9" ht="15" customHeight="1" x14ac:dyDescent="0.25">
      <c r="B1" s="86" t="s">
        <v>11</v>
      </c>
      <c r="C1" s="87" t="s">
        <v>397</v>
      </c>
    </row>
    <row r="2" spans="2:9" ht="15" customHeight="1" x14ac:dyDescent="0.2"/>
    <row r="3" spans="2:9" ht="15" customHeight="1" x14ac:dyDescent="0.3">
      <c r="B3" s="89" t="s">
        <v>396</v>
      </c>
      <c r="C3" s="95"/>
      <c r="D3" s="95"/>
      <c r="E3" s="95"/>
      <c r="F3" s="95"/>
      <c r="G3" s="95"/>
      <c r="I3" s="76"/>
    </row>
    <row r="4" spans="2:9" ht="15" customHeight="1" thickBot="1" x14ac:dyDescent="0.3">
      <c r="B4" s="26" t="s">
        <v>118</v>
      </c>
      <c r="C4" s="26"/>
      <c r="D4" s="26"/>
      <c r="E4" s="26"/>
      <c r="F4" s="26"/>
      <c r="G4" s="91" t="s">
        <v>67</v>
      </c>
      <c r="H4" s="101"/>
    </row>
    <row r="5" spans="2:9" ht="30" customHeight="1" x14ac:dyDescent="0.25">
      <c r="D5" s="99" t="s">
        <v>407</v>
      </c>
      <c r="E5" s="99"/>
      <c r="G5" s="99" t="s">
        <v>119</v>
      </c>
      <c r="H5" s="99"/>
    </row>
    <row r="6" spans="2:9" ht="25.25" customHeight="1" x14ac:dyDescent="0.2">
      <c r="D6" s="88" t="s">
        <v>69</v>
      </c>
      <c r="E6" s="95"/>
      <c r="G6" s="88" t="s">
        <v>69</v>
      </c>
      <c r="H6" s="95"/>
    </row>
    <row r="7" spans="2:9" ht="15" customHeight="1" x14ac:dyDescent="0.2">
      <c r="B7" s="1"/>
      <c r="C7" s="13" t="s">
        <v>99</v>
      </c>
      <c r="D7" s="13" t="s">
        <v>71</v>
      </c>
      <c r="E7" s="13" t="s">
        <v>72</v>
      </c>
      <c r="F7" s="13" t="s">
        <v>120</v>
      </c>
      <c r="G7" s="13" t="s">
        <v>71</v>
      </c>
      <c r="H7" s="13" t="s">
        <v>72</v>
      </c>
    </row>
    <row r="8" spans="2:9" ht="15" customHeight="1" x14ac:dyDescent="0.2">
      <c r="C8" s="66">
        <v>9907106000</v>
      </c>
      <c r="E8" s="14"/>
      <c r="F8" s="66">
        <v>9907108000</v>
      </c>
    </row>
    <row r="9" spans="2:9" ht="15" customHeight="1" x14ac:dyDescent="0.2">
      <c r="C9" s="66"/>
      <c r="E9" s="14"/>
      <c r="F9" s="66"/>
    </row>
    <row r="10" spans="2:9" ht="15" customHeight="1" x14ac:dyDescent="0.2">
      <c r="B10" s="12"/>
      <c r="C10" s="12" t="s">
        <v>121</v>
      </c>
      <c r="D10" s="12"/>
      <c r="E10" s="12"/>
      <c r="F10" s="12" t="s">
        <v>122</v>
      </c>
      <c r="G10" s="12"/>
    </row>
    <row r="11" spans="2:9" s="20" customFormat="1" ht="15" customHeight="1" x14ac:dyDescent="0.2">
      <c r="B11" s="79" t="s">
        <v>75</v>
      </c>
      <c r="C11" s="79" t="s">
        <v>76</v>
      </c>
      <c r="D11" s="79" t="s">
        <v>76</v>
      </c>
      <c r="E11" s="79" t="s">
        <v>76</v>
      </c>
      <c r="F11" s="79" t="s">
        <v>76</v>
      </c>
      <c r="G11" s="79" t="s">
        <v>76</v>
      </c>
      <c r="H11" s="79" t="s">
        <v>76</v>
      </c>
    </row>
    <row r="12" spans="2:9" s="20" customFormat="1" ht="15" customHeight="1" x14ac:dyDescent="0.2">
      <c r="B12" s="79" t="s">
        <v>77</v>
      </c>
      <c r="C12" s="79" t="s">
        <v>76</v>
      </c>
      <c r="D12" s="79" t="s">
        <v>76</v>
      </c>
      <c r="E12" s="79" t="s">
        <v>76</v>
      </c>
      <c r="F12" s="79" t="s">
        <v>76</v>
      </c>
      <c r="G12" s="79" t="s">
        <v>76</v>
      </c>
      <c r="H12" s="79" t="s">
        <v>76</v>
      </c>
    </row>
    <row r="13" spans="2:9" s="20" customFormat="1" ht="15" customHeight="1" x14ac:dyDescent="0.2">
      <c r="B13" s="79" t="s">
        <v>78</v>
      </c>
      <c r="C13" s="79" t="s">
        <v>76</v>
      </c>
      <c r="D13" s="79" t="s">
        <v>76</v>
      </c>
      <c r="E13" s="79" t="s">
        <v>76</v>
      </c>
      <c r="F13" s="79" t="s">
        <v>76</v>
      </c>
      <c r="G13" s="79" t="s">
        <v>76</v>
      </c>
      <c r="H13" s="79" t="s">
        <v>76</v>
      </c>
    </row>
    <row r="14" spans="2:9" s="20" customFormat="1" ht="15" customHeight="1" x14ac:dyDescent="0.2">
      <c r="B14" s="79" t="s">
        <v>79</v>
      </c>
      <c r="C14" s="79" t="s">
        <v>76</v>
      </c>
      <c r="D14" s="79" t="s">
        <v>76</v>
      </c>
      <c r="E14" s="79" t="s">
        <v>76</v>
      </c>
      <c r="F14" s="79" t="s">
        <v>76</v>
      </c>
      <c r="G14" s="79" t="s">
        <v>76</v>
      </c>
      <c r="H14" s="79" t="s">
        <v>76</v>
      </c>
    </row>
    <row r="15" spans="2:9" s="20" customFormat="1" ht="15" customHeight="1" x14ac:dyDescent="0.2">
      <c r="B15" s="79" t="s">
        <v>80</v>
      </c>
      <c r="C15" s="79" t="s">
        <v>76</v>
      </c>
      <c r="D15" s="79" t="s">
        <v>76</v>
      </c>
      <c r="E15" s="79" t="s">
        <v>76</v>
      </c>
      <c r="F15" s="79" t="s">
        <v>76</v>
      </c>
      <c r="G15" s="79" t="s">
        <v>76</v>
      </c>
      <c r="H15" s="79" t="s">
        <v>76</v>
      </c>
    </row>
    <row r="16" spans="2:9" s="20" customFormat="1" ht="15" customHeight="1" x14ac:dyDescent="0.2">
      <c r="B16" s="79" t="s">
        <v>81</v>
      </c>
      <c r="C16" s="79" t="s">
        <v>76</v>
      </c>
      <c r="D16" s="79" t="s">
        <v>76</v>
      </c>
      <c r="E16" s="79" t="s">
        <v>76</v>
      </c>
      <c r="F16" s="79" t="s">
        <v>76</v>
      </c>
      <c r="G16" s="79" t="s">
        <v>76</v>
      </c>
      <c r="H16" s="79" t="s">
        <v>76</v>
      </c>
    </row>
    <row r="17" spans="2:8" s="20" customFormat="1" ht="15" customHeight="1" x14ac:dyDescent="0.2">
      <c r="B17" s="79" t="s">
        <v>78</v>
      </c>
      <c r="C17" s="79" t="s">
        <v>76</v>
      </c>
      <c r="D17" s="79" t="s">
        <v>76</v>
      </c>
      <c r="E17" s="79" t="s">
        <v>76</v>
      </c>
      <c r="F17" s="79" t="s">
        <v>76</v>
      </c>
      <c r="G17" s="79" t="s">
        <v>76</v>
      </c>
      <c r="H17" s="79" t="s">
        <v>76</v>
      </c>
    </row>
    <row r="18" spans="2:8" s="20" customFormat="1" ht="15" customHeight="1" x14ac:dyDescent="0.2">
      <c r="B18" s="79" t="s">
        <v>79</v>
      </c>
      <c r="C18" s="79" t="s">
        <v>76</v>
      </c>
      <c r="D18" s="79" t="s">
        <v>76</v>
      </c>
      <c r="E18" s="79" t="s">
        <v>76</v>
      </c>
      <c r="F18" s="79" t="s">
        <v>76</v>
      </c>
      <c r="G18" s="79" t="s">
        <v>76</v>
      </c>
      <c r="H18" s="79" t="s">
        <v>76</v>
      </c>
    </row>
    <row r="19" spans="2:8" s="20" customFormat="1" ht="15" customHeight="1" x14ac:dyDescent="0.2">
      <c r="B19" s="79" t="s">
        <v>80</v>
      </c>
      <c r="C19" s="79" t="s">
        <v>76</v>
      </c>
      <c r="D19" s="79" t="s">
        <v>76</v>
      </c>
      <c r="E19" s="79" t="s">
        <v>76</v>
      </c>
      <c r="F19" s="79" t="s">
        <v>76</v>
      </c>
      <c r="G19" s="79" t="s">
        <v>76</v>
      </c>
      <c r="H19" s="79" t="s">
        <v>76</v>
      </c>
    </row>
    <row r="20" spans="2:8" s="20" customFormat="1" ht="15" customHeight="1" x14ac:dyDescent="0.2">
      <c r="B20" s="79" t="s">
        <v>82</v>
      </c>
      <c r="C20" s="79" t="s">
        <v>76</v>
      </c>
      <c r="D20" s="79" t="s">
        <v>76</v>
      </c>
      <c r="E20" s="79" t="s">
        <v>76</v>
      </c>
      <c r="F20" s="79" t="s">
        <v>76</v>
      </c>
      <c r="G20" s="79" t="s">
        <v>76</v>
      </c>
      <c r="H20" s="79" t="s">
        <v>76</v>
      </c>
    </row>
    <row r="21" spans="2:8" s="20" customFormat="1" ht="15" customHeight="1" x14ac:dyDescent="0.2">
      <c r="B21" s="79" t="s">
        <v>78</v>
      </c>
      <c r="C21" s="79" t="s">
        <v>76</v>
      </c>
      <c r="D21" s="79" t="s">
        <v>76</v>
      </c>
      <c r="E21" s="79" t="s">
        <v>76</v>
      </c>
      <c r="F21" s="79" t="s">
        <v>76</v>
      </c>
      <c r="G21" s="79" t="s">
        <v>76</v>
      </c>
      <c r="H21" s="79" t="s">
        <v>76</v>
      </c>
    </row>
    <row r="22" spans="2:8" s="20" customFormat="1" ht="15" customHeight="1" x14ac:dyDescent="0.2">
      <c r="B22" s="79" t="s">
        <v>79</v>
      </c>
      <c r="C22" s="79" t="s">
        <v>76</v>
      </c>
      <c r="D22" s="79" t="s">
        <v>76</v>
      </c>
      <c r="E22" s="79" t="s">
        <v>76</v>
      </c>
      <c r="F22" s="79" t="s">
        <v>76</v>
      </c>
      <c r="G22" s="79" t="s">
        <v>76</v>
      </c>
      <c r="H22" s="79" t="s">
        <v>76</v>
      </c>
    </row>
    <row r="23" spans="2:8" s="20" customFormat="1" ht="15" customHeight="1" x14ac:dyDescent="0.2">
      <c r="B23" s="79" t="s">
        <v>80</v>
      </c>
      <c r="C23" s="79" t="s">
        <v>76</v>
      </c>
      <c r="D23" s="79" t="s">
        <v>76</v>
      </c>
      <c r="E23" s="79" t="s">
        <v>76</v>
      </c>
      <c r="F23" s="79" t="s">
        <v>76</v>
      </c>
      <c r="G23" s="79" t="s">
        <v>76</v>
      </c>
      <c r="H23" s="79" t="s">
        <v>76</v>
      </c>
    </row>
    <row r="24" spans="2:8" s="20" customFormat="1" ht="15" customHeight="1" x14ac:dyDescent="0.2">
      <c r="B24" s="79" t="s">
        <v>83</v>
      </c>
      <c r="C24" s="79" t="s">
        <v>76</v>
      </c>
      <c r="D24" s="79" t="s">
        <v>76</v>
      </c>
      <c r="E24" s="79" t="s">
        <v>76</v>
      </c>
      <c r="F24" s="79" t="s">
        <v>76</v>
      </c>
      <c r="G24" s="79" t="s">
        <v>76</v>
      </c>
      <c r="H24" s="79" t="s">
        <v>76</v>
      </c>
    </row>
    <row r="25" spans="2:8" s="20" customFormat="1" ht="15" customHeight="1" x14ac:dyDescent="0.2">
      <c r="B25" s="79" t="s">
        <v>78</v>
      </c>
      <c r="C25" s="79">
        <v>0.1</v>
      </c>
      <c r="D25" s="79">
        <v>0.1</v>
      </c>
      <c r="E25" s="79">
        <v>0.1</v>
      </c>
      <c r="F25" s="79">
        <v>-0.4</v>
      </c>
      <c r="G25" s="79">
        <v>-0.4</v>
      </c>
      <c r="H25" s="79">
        <v>-0.4</v>
      </c>
    </row>
    <row r="26" spans="2:8" s="20" customFormat="1" ht="15" customHeight="1" x14ac:dyDescent="0.2">
      <c r="B26" s="79" t="s">
        <v>79</v>
      </c>
      <c r="C26" s="79" t="s">
        <v>394</v>
      </c>
      <c r="D26" s="79" t="s">
        <v>394</v>
      </c>
      <c r="E26" s="79" t="s">
        <v>394</v>
      </c>
      <c r="F26" s="79" t="s">
        <v>394</v>
      </c>
      <c r="G26" s="79" t="s">
        <v>394</v>
      </c>
      <c r="H26" s="79" t="s">
        <v>394</v>
      </c>
    </row>
    <row r="27" spans="2:8" ht="15" customHeight="1" thickBot="1" x14ac:dyDescent="0.25">
      <c r="B27" s="81"/>
      <c r="C27" s="81"/>
      <c r="D27" s="81"/>
      <c r="E27" s="81"/>
      <c r="F27" s="81"/>
      <c r="G27" s="81"/>
      <c r="H27" s="81"/>
    </row>
    <row r="28" spans="2:8" ht="30" customHeight="1" x14ac:dyDescent="0.25">
      <c r="D28" s="100" t="s">
        <v>127</v>
      </c>
      <c r="E28" s="95"/>
      <c r="G28" s="100" t="s">
        <v>128</v>
      </c>
      <c r="H28" s="95"/>
    </row>
    <row r="29" spans="2:8" ht="25.4" customHeight="1" x14ac:dyDescent="0.2">
      <c r="D29" s="88" t="s">
        <v>69</v>
      </c>
      <c r="E29" s="95"/>
      <c r="G29" s="88" t="s">
        <v>69</v>
      </c>
      <c r="H29" s="95"/>
    </row>
    <row r="30" spans="2:8" ht="15" customHeight="1" x14ac:dyDescent="0.2">
      <c r="C30" s="13" t="s">
        <v>99</v>
      </c>
      <c r="D30" s="13" t="s">
        <v>71</v>
      </c>
      <c r="E30" s="13" t="s">
        <v>72</v>
      </c>
      <c r="F30" s="13" t="s">
        <v>99</v>
      </c>
      <c r="G30" s="13" t="s">
        <v>71</v>
      </c>
      <c r="H30" s="13" t="s">
        <v>72</v>
      </c>
    </row>
    <row r="31" spans="2:8" ht="15" customHeight="1" x14ac:dyDescent="0.2">
      <c r="C31" s="65">
        <v>9907109000</v>
      </c>
      <c r="E31" s="14"/>
      <c r="F31" s="65">
        <v>9907110000</v>
      </c>
    </row>
    <row r="32" spans="2:8" ht="15" customHeight="1" x14ac:dyDescent="0.2">
      <c r="E32" s="14"/>
    </row>
    <row r="33" spans="2:8" ht="15" customHeight="1" x14ac:dyDescent="0.2">
      <c r="B33" s="12"/>
      <c r="C33" s="12" t="s">
        <v>129</v>
      </c>
      <c r="D33" s="12"/>
      <c r="E33" s="12"/>
      <c r="F33" s="12" t="s">
        <v>130</v>
      </c>
      <c r="G33" s="12"/>
    </row>
    <row r="34" spans="2:8" s="20" customFormat="1" ht="15" customHeight="1" x14ac:dyDescent="0.2">
      <c r="B34" s="79" t="s">
        <v>75</v>
      </c>
      <c r="C34" s="79" t="s">
        <v>76</v>
      </c>
      <c r="D34" s="79" t="s">
        <v>76</v>
      </c>
      <c r="E34" s="79" t="s">
        <v>76</v>
      </c>
      <c r="F34" s="79" t="s">
        <v>76</v>
      </c>
      <c r="G34" s="79" t="s">
        <v>76</v>
      </c>
      <c r="H34" s="79" t="s">
        <v>76</v>
      </c>
    </row>
    <row r="35" spans="2:8" s="20" customFormat="1" ht="15" customHeight="1" x14ac:dyDescent="0.2">
      <c r="B35" s="79" t="s">
        <v>77</v>
      </c>
      <c r="C35" s="79" t="s">
        <v>76</v>
      </c>
      <c r="D35" s="79" t="s">
        <v>76</v>
      </c>
      <c r="E35" s="79" t="s">
        <v>76</v>
      </c>
      <c r="F35" s="79" t="s">
        <v>76</v>
      </c>
      <c r="G35" s="79" t="s">
        <v>76</v>
      </c>
      <c r="H35" s="79" t="s">
        <v>76</v>
      </c>
    </row>
    <row r="36" spans="2:8" s="20" customFormat="1" ht="15" customHeight="1" x14ac:dyDescent="0.2">
      <c r="B36" s="79" t="s">
        <v>78</v>
      </c>
      <c r="C36" s="79" t="s">
        <v>76</v>
      </c>
      <c r="D36" s="79" t="s">
        <v>76</v>
      </c>
      <c r="E36" s="79" t="s">
        <v>76</v>
      </c>
      <c r="F36" s="79" t="s">
        <v>76</v>
      </c>
      <c r="G36" s="79" t="s">
        <v>76</v>
      </c>
      <c r="H36" s="79" t="s">
        <v>76</v>
      </c>
    </row>
    <row r="37" spans="2:8" s="20" customFormat="1" ht="15" customHeight="1" x14ac:dyDescent="0.2">
      <c r="B37" s="79" t="s">
        <v>79</v>
      </c>
      <c r="C37" s="79" t="s">
        <v>76</v>
      </c>
      <c r="D37" s="79" t="s">
        <v>76</v>
      </c>
      <c r="E37" s="79" t="s">
        <v>76</v>
      </c>
      <c r="F37" s="79" t="s">
        <v>76</v>
      </c>
      <c r="G37" s="79" t="s">
        <v>76</v>
      </c>
      <c r="H37" s="79" t="s">
        <v>76</v>
      </c>
    </row>
    <row r="38" spans="2:8" s="20" customFormat="1" ht="15" customHeight="1" x14ac:dyDescent="0.2">
      <c r="B38" s="79" t="s">
        <v>80</v>
      </c>
      <c r="C38" s="79" t="s">
        <v>76</v>
      </c>
      <c r="D38" s="79" t="s">
        <v>76</v>
      </c>
      <c r="E38" s="79" t="s">
        <v>76</v>
      </c>
      <c r="F38" s="79" t="s">
        <v>76</v>
      </c>
      <c r="G38" s="79" t="s">
        <v>76</v>
      </c>
      <c r="H38" s="79" t="s">
        <v>76</v>
      </c>
    </row>
    <row r="39" spans="2:8" s="20" customFormat="1" ht="15" customHeight="1" x14ac:dyDescent="0.2">
      <c r="B39" s="79" t="s">
        <v>81</v>
      </c>
      <c r="C39" s="79" t="s">
        <v>76</v>
      </c>
      <c r="D39" s="79" t="s">
        <v>76</v>
      </c>
      <c r="E39" s="79" t="s">
        <v>76</v>
      </c>
      <c r="F39" s="79" t="s">
        <v>76</v>
      </c>
      <c r="G39" s="79" t="s">
        <v>76</v>
      </c>
      <c r="H39" s="79" t="s">
        <v>76</v>
      </c>
    </row>
    <row r="40" spans="2:8" s="20" customFormat="1" ht="15" customHeight="1" x14ac:dyDescent="0.2">
      <c r="B40" s="79" t="s">
        <v>78</v>
      </c>
      <c r="C40" s="79" t="s">
        <v>76</v>
      </c>
      <c r="D40" s="79" t="s">
        <v>76</v>
      </c>
      <c r="E40" s="79" t="s">
        <v>76</v>
      </c>
      <c r="F40" s="79" t="s">
        <v>76</v>
      </c>
      <c r="G40" s="79" t="s">
        <v>76</v>
      </c>
      <c r="H40" s="79" t="s">
        <v>76</v>
      </c>
    </row>
    <row r="41" spans="2:8" s="20" customFormat="1" ht="15" customHeight="1" x14ac:dyDescent="0.2">
      <c r="B41" s="79" t="s">
        <v>79</v>
      </c>
      <c r="C41" s="79" t="s">
        <v>76</v>
      </c>
      <c r="D41" s="79" t="s">
        <v>76</v>
      </c>
      <c r="E41" s="79" t="s">
        <v>76</v>
      </c>
      <c r="F41" s="79" t="s">
        <v>76</v>
      </c>
      <c r="G41" s="79" t="s">
        <v>76</v>
      </c>
      <c r="H41" s="79" t="s">
        <v>76</v>
      </c>
    </row>
    <row r="42" spans="2:8" s="20" customFormat="1" ht="15" customHeight="1" x14ac:dyDescent="0.2">
      <c r="B42" s="79" t="s">
        <v>80</v>
      </c>
      <c r="C42" s="79" t="s">
        <v>76</v>
      </c>
      <c r="D42" s="79" t="s">
        <v>76</v>
      </c>
      <c r="E42" s="79" t="s">
        <v>76</v>
      </c>
      <c r="F42" s="79" t="s">
        <v>76</v>
      </c>
      <c r="G42" s="79" t="s">
        <v>76</v>
      </c>
      <c r="H42" s="79" t="s">
        <v>76</v>
      </c>
    </row>
    <row r="43" spans="2:8" s="20" customFormat="1" ht="15" customHeight="1" x14ac:dyDescent="0.2">
      <c r="B43" s="79" t="s">
        <v>82</v>
      </c>
      <c r="C43" s="79" t="s">
        <v>76</v>
      </c>
      <c r="D43" s="79" t="s">
        <v>76</v>
      </c>
      <c r="E43" s="79" t="s">
        <v>76</v>
      </c>
      <c r="F43" s="79" t="s">
        <v>76</v>
      </c>
      <c r="G43" s="79" t="s">
        <v>76</v>
      </c>
      <c r="H43" s="79" t="s">
        <v>76</v>
      </c>
    </row>
    <row r="44" spans="2:8" s="20" customFormat="1" ht="15" customHeight="1" x14ac:dyDescent="0.2">
      <c r="B44" s="79" t="s">
        <v>78</v>
      </c>
      <c r="C44" s="79" t="s">
        <v>76</v>
      </c>
      <c r="D44" s="79" t="s">
        <v>76</v>
      </c>
      <c r="E44" s="79" t="s">
        <v>76</v>
      </c>
      <c r="F44" s="79" t="s">
        <v>76</v>
      </c>
      <c r="G44" s="79" t="s">
        <v>76</v>
      </c>
      <c r="H44" s="79" t="s">
        <v>76</v>
      </c>
    </row>
    <row r="45" spans="2:8" s="20" customFormat="1" ht="15" customHeight="1" x14ac:dyDescent="0.2">
      <c r="B45" s="79" t="s">
        <v>79</v>
      </c>
      <c r="C45" s="79" t="s">
        <v>76</v>
      </c>
      <c r="D45" s="79" t="s">
        <v>76</v>
      </c>
      <c r="E45" s="79" t="s">
        <v>76</v>
      </c>
      <c r="F45" s="79" t="s">
        <v>76</v>
      </c>
      <c r="G45" s="79" t="s">
        <v>76</v>
      </c>
      <c r="H45" s="79" t="s">
        <v>76</v>
      </c>
    </row>
    <row r="46" spans="2:8" s="20" customFormat="1" ht="15" customHeight="1" x14ac:dyDescent="0.2">
      <c r="B46" s="79" t="s">
        <v>80</v>
      </c>
      <c r="C46" s="79" t="s">
        <v>76</v>
      </c>
      <c r="D46" s="79" t="s">
        <v>76</v>
      </c>
      <c r="E46" s="79" t="s">
        <v>76</v>
      </c>
      <c r="F46" s="79">
        <v>0.1</v>
      </c>
      <c r="G46" s="79">
        <v>0.1</v>
      </c>
      <c r="H46" s="79">
        <v>0.1</v>
      </c>
    </row>
    <row r="47" spans="2:8" s="20" customFormat="1" ht="15" customHeight="1" x14ac:dyDescent="0.2">
      <c r="B47" s="79" t="s">
        <v>83</v>
      </c>
      <c r="C47" s="79">
        <v>0.1</v>
      </c>
      <c r="D47" s="79" t="s">
        <v>76</v>
      </c>
      <c r="E47" s="79">
        <v>0.1</v>
      </c>
      <c r="F47" s="79" t="s">
        <v>76</v>
      </c>
      <c r="G47" s="79">
        <v>-0.1</v>
      </c>
      <c r="H47" s="79" t="s">
        <v>76</v>
      </c>
    </row>
    <row r="48" spans="2:8" s="20" customFormat="1" ht="15" customHeight="1" x14ac:dyDescent="0.2">
      <c r="B48" s="79" t="s">
        <v>78</v>
      </c>
      <c r="C48" s="79">
        <v>0.4</v>
      </c>
      <c r="D48" s="79">
        <v>0.3</v>
      </c>
      <c r="E48" s="79">
        <v>0.4</v>
      </c>
      <c r="F48" s="79">
        <v>-0.4</v>
      </c>
      <c r="G48" s="79">
        <v>-0.4</v>
      </c>
      <c r="H48" s="79">
        <v>-0.4</v>
      </c>
    </row>
    <row r="49" spans="2:8" s="20" customFormat="1" ht="15" customHeight="1" x14ac:dyDescent="0.2">
      <c r="B49" s="79" t="s">
        <v>79</v>
      </c>
      <c r="C49" s="79" t="s">
        <v>394</v>
      </c>
      <c r="D49" s="79" t="s">
        <v>394</v>
      </c>
      <c r="E49" s="79" t="s">
        <v>394</v>
      </c>
      <c r="F49" s="79" t="s">
        <v>394</v>
      </c>
      <c r="G49" s="79" t="s">
        <v>394</v>
      </c>
      <c r="H49" s="79" t="s">
        <v>394</v>
      </c>
    </row>
    <row r="50" spans="2:8" ht="15" customHeight="1" thickBot="1" x14ac:dyDescent="0.25">
      <c r="B50" s="81"/>
      <c r="C50" s="81"/>
      <c r="D50" s="81"/>
      <c r="E50" s="81"/>
      <c r="F50" s="81"/>
      <c r="G50" s="81"/>
      <c r="H50" s="81"/>
    </row>
    <row r="51" spans="2:8" ht="12" customHeight="1" x14ac:dyDescent="0.2">
      <c r="B51" s="95"/>
      <c r="C51" s="95"/>
      <c r="F51" s="97" t="s">
        <v>89</v>
      </c>
      <c r="G51" s="95"/>
      <c r="H51" s="95"/>
    </row>
    <row r="52" spans="2:8" ht="12" customHeight="1" x14ac:dyDescent="0.2"/>
    <row r="53" spans="2:8" ht="12" customHeight="1" x14ac:dyDescent="0.2">
      <c r="B53" s="95"/>
      <c r="C53" s="95"/>
      <c r="D53" s="95"/>
      <c r="E53" s="95"/>
      <c r="F53" s="95"/>
    </row>
    <row r="54" spans="2:8" ht="12" customHeight="1" x14ac:dyDescent="0.2">
      <c r="B54" s="95"/>
      <c r="C54" s="95"/>
      <c r="D54" s="95"/>
      <c r="E54" s="95"/>
      <c r="F54" s="95"/>
    </row>
    <row r="55" spans="2:8" ht="12" customHeight="1" x14ac:dyDescent="0.2">
      <c r="B55" s="95"/>
      <c r="C55" s="95"/>
      <c r="D55" s="95"/>
      <c r="E55" s="95"/>
    </row>
    <row r="56" spans="2:8" ht="12" customHeight="1" x14ac:dyDescent="0.2">
      <c r="B56" s="95"/>
      <c r="C56" s="95"/>
      <c r="D56" s="95"/>
      <c r="E56" s="95"/>
      <c r="F56" s="95"/>
    </row>
    <row r="57" spans="2:8" ht="12" customHeight="1" x14ac:dyDescent="0.2">
      <c r="B57" s="95"/>
      <c r="C57" s="95"/>
      <c r="D57" s="95"/>
      <c r="E57" s="95"/>
    </row>
  </sheetData>
  <mergeCells count="18">
    <mergeCell ref="B1:C1"/>
    <mergeCell ref="B3:G3"/>
    <mergeCell ref="G4:H4"/>
    <mergeCell ref="G6:H6"/>
    <mergeCell ref="D28:E28"/>
    <mergeCell ref="G28:H28"/>
    <mergeCell ref="B57:E57"/>
    <mergeCell ref="G5:H5"/>
    <mergeCell ref="D5:E5"/>
    <mergeCell ref="B51:C51"/>
    <mergeCell ref="F51:H51"/>
    <mergeCell ref="B53:F53"/>
    <mergeCell ref="B54:F54"/>
    <mergeCell ref="B55:E55"/>
    <mergeCell ref="B56:F56"/>
    <mergeCell ref="D29:E29"/>
    <mergeCell ref="G29:H29"/>
    <mergeCell ref="D6:E6"/>
  </mergeCells>
  <hyperlinks>
    <hyperlink ref="C1" location="Contents!B20" display="Back to contents" xr:uid="{00000000-0004-0000-1100-000000000000}"/>
  </hyperlinks>
  <pageMargins left="0.75" right="0.75" top="1" bottom="1" header="0.5" footer="0.5"/>
  <pageSetup paperSize="9" scale="71" orientation="portrai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B1:I30"/>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5" customWidth="1"/>
    <col min="2" max="2" width="7.6328125" style="65" customWidth="1"/>
    <col min="3" max="3" width="15.6328125" style="65" customWidth="1"/>
    <col min="4" max="5" width="12.6328125" style="65" customWidth="1"/>
    <col min="6" max="6" width="20.6328125" style="65" customWidth="1"/>
    <col min="7" max="8" width="12.6328125" style="65" customWidth="1"/>
    <col min="9" max="9" width="12.54296875" style="65" bestFit="1" customWidth="1"/>
    <col min="10" max="10" width="11.36328125" style="65" bestFit="1" customWidth="1"/>
    <col min="11" max="11" width="9.08984375" style="65" customWidth="1"/>
    <col min="12" max="16384" width="9.08984375" style="65"/>
  </cols>
  <sheetData>
    <row r="1" spans="2:9" ht="15" customHeight="1" x14ac:dyDescent="0.25">
      <c r="B1" s="86" t="s">
        <v>11</v>
      </c>
      <c r="C1" s="87" t="s">
        <v>398</v>
      </c>
    </row>
    <row r="2" spans="2:9" ht="15" customHeight="1" x14ac:dyDescent="0.2"/>
    <row r="3" spans="2:9" ht="15" customHeight="1" x14ac:dyDescent="0.3">
      <c r="B3" s="89" t="s">
        <v>399</v>
      </c>
      <c r="C3" s="95"/>
      <c r="D3" s="95"/>
      <c r="E3" s="95"/>
      <c r="F3" s="95"/>
      <c r="G3" s="95"/>
      <c r="I3" s="76"/>
    </row>
    <row r="4" spans="2:9" ht="15" customHeight="1" thickBot="1" x14ac:dyDescent="0.3">
      <c r="B4" s="26" t="s">
        <v>118</v>
      </c>
      <c r="C4" s="26"/>
      <c r="D4" s="26"/>
      <c r="E4" s="26"/>
      <c r="F4" s="26"/>
      <c r="G4" s="91" t="s">
        <v>67</v>
      </c>
      <c r="H4" s="101"/>
    </row>
    <row r="5" spans="2:9" ht="20" customHeight="1" x14ac:dyDescent="0.25">
      <c r="D5" s="99" t="s">
        <v>137</v>
      </c>
      <c r="E5" s="99"/>
      <c r="G5" s="99" t="s">
        <v>138</v>
      </c>
      <c r="H5" s="99"/>
    </row>
    <row r="6" spans="2:9" ht="25.25" customHeight="1" x14ac:dyDescent="0.2">
      <c r="D6" s="88" t="s">
        <v>69</v>
      </c>
      <c r="E6" s="95"/>
      <c r="G6" s="88" t="s">
        <v>69</v>
      </c>
      <c r="H6" s="95"/>
    </row>
    <row r="7" spans="2:9" ht="15" customHeight="1" x14ac:dyDescent="0.2">
      <c r="B7" s="1"/>
      <c r="C7" s="13" t="s">
        <v>99</v>
      </c>
      <c r="D7" s="13" t="s">
        <v>71</v>
      </c>
      <c r="E7" s="13" t="s">
        <v>72</v>
      </c>
      <c r="F7" s="13" t="s">
        <v>99</v>
      </c>
      <c r="G7" s="13" t="s">
        <v>71</v>
      </c>
      <c r="H7" s="13" t="s">
        <v>72</v>
      </c>
    </row>
    <row r="8" spans="2:9" ht="15" customHeight="1" x14ac:dyDescent="0.2">
      <c r="C8" s="66">
        <v>9907113000</v>
      </c>
      <c r="E8" s="14"/>
      <c r="F8" s="66">
        <v>9907116000</v>
      </c>
    </row>
    <row r="9" spans="2:9" ht="15" customHeight="1" x14ac:dyDescent="0.2">
      <c r="C9" s="66"/>
      <c r="E9" s="14"/>
      <c r="F9" s="66"/>
    </row>
    <row r="10" spans="2:9" ht="15" customHeight="1" x14ac:dyDescent="0.2">
      <c r="B10" s="12"/>
      <c r="C10" s="12" t="s">
        <v>139</v>
      </c>
      <c r="D10" s="12"/>
      <c r="E10" s="12"/>
      <c r="F10" s="12" t="s">
        <v>140</v>
      </c>
      <c r="G10" s="12"/>
    </row>
    <row r="11" spans="2:9" ht="15" customHeight="1" x14ac:dyDescent="0.2">
      <c r="B11" s="79" t="s">
        <v>75</v>
      </c>
      <c r="C11" s="79" t="s">
        <v>76</v>
      </c>
      <c r="D11" s="79" t="s">
        <v>76</v>
      </c>
      <c r="E11" s="79" t="s">
        <v>76</v>
      </c>
      <c r="F11" s="79" t="s">
        <v>76</v>
      </c>
      <c r="G11" s="79" t="s">
        <v>76</v>
      </c>
      <c r="H11" s="79" t="s">
        <v>76</v>
      </c>
    </row>
    <row r="12" spans="2:9" ht="15" customHeight="1" x14ac:dyDescent="0.2">
      <c r="B12" s="79" t="s">
        <v>77</v>
      </c>
      <c r="C12" s="79" t="s">
        <v>76</v>
      </c>
      <c r="D12" s="79" t="s">
        <v>76</v>
      </c>
      <c r="E12" s="79" t="s">
        <v>76</v>
      </c>
      <c r="F12" s="79" t="s">
        <v>76</v>
      </c>
      <c r="G12" s="79" t="s">
        <v>76</v>
      </c>
      <c r="H12" s="79" t="s">
        <v>76</v>
      </c>
    </row>
    <row r="13" spans="2:9" ht="15" customHeight="1" x14ac:dyDescent="0.2">
      <c r="B13" s="79" t="s">
        <v>78</v>
      </c>
      <c r="C13" s="79" t="s">
        <v>76</v>
      </c>
      <c r="D13" s="79" t="s">
        <v>76</v>
      </c>
      <c r="E13" s="79" t="s">
        <v>76</v>
      </c>
      <c r="F13" s="79" t="s">
        <v>76</v>
      </c>
      <c r="G13" s="79" t="s">
        <v>76</v>
      </c>
      <c r="H13" s="79" t="s">
        <v>76</v>
      </c>
    </row>
    <row r="14" spans="2:9" ht="15" customHeight="1" x14ac:dyDescent="0.2">
      <c r="B14" s="79" t="s">
        <v>79</v>
      </c>
      <c r="C14" s="79" t="s">
        <v>76</v>
      </c>
      <c r="D14" s="79" t="s">
        <v>76</v>
      </c>
      <c r="E14" s="79" t="s">
        <v>76</v>
      </c>
      <c r="F14" s="79" t="s">
        <v>76</v>
      </c>
      <c r="G14" s="79" t="s">
        <v>76</v>
      </c>
      <c r="H14" s="79" t="s">
        <v>76</v>
      </c>
    </row>
    <row r="15" spans="2:9" ht="15" customHeight="1" x14ac:dyDescent="0.2">
      <c r="B15" s="79" t="s">
        <v>80</v>
      </c>
      <c r="C15" s="79" t="s">
        <v>76</v>
      </c>
      <c r="D15" s="79" t="s">
        <v>76</v>
      </c>
      <c r="E15" s="79" t="s">
        <v>76</v>
      </c>
      <c r="F15" s="79" t="s">
        <v>76</v>
      </c>
      <c r="G15" s="79" t="s">
        <v>76</v>
      </c>
      <c r="H15" s="79" t="s">
        <v>76</v>
      </c>
    </row>
    <row r="16" spans="2:9" ht="15" customHeight="1" x14ac:dyDescent="0.2">
      <c r="B16" s="79" t="s">
        <v>81</v>
      </c>
      <c r="C16" s="79" t="s">
        <v>76</v>
      </c>
      <c r="D16" s="79" t="s">
        <v>76</v>
      </c>
      <c r="E16" s="79" t="s">
        <v>76</v>
      </c>
      <c r="F16" s="79" t="s">
        <v>76</v>
      </c>
      <c r="G16" s="79" t="s">
        <v>76</v>
      </c>
      <c r="H16" s="79" t="s">
        <v>76</v>
      </c>
    </row>
    <row r="17" spans="2:8" ht="15" customHeight="1" x14ac:dyDescent="0.2">
      <c r="B17" s="79" t="s">
        <v>78</v>
      </c>
      <c r="C17" s="79" t="s">
        <v>76</v>
      </c>
      <c r="D17" s="79" t="s">
        <v>76</v>
      </c>
      <c r="E17" s="79" t="s">
        <v>76</v>
      </c>
      <c r="F17" s="79" t="s">
        <v>76</v>
      </c>
      <c r="G17" s="79" t="s">
        <v>76</v>
      </c>
      <c r="H17" s="79" t="s">
        <v>76</v>
      </c>
    </row>
    <row r="18" spans="2:8" ht="15" customHeight="1" x14ac:dyDescent="0.2">
      <c r="B18" s="79" t="s">
        <v>79</v>
      </c>
      <c r="C18" s="79" t="s">
        <v>76</v>
      </c>
      <c r="D18" s="79" t="s">
        <v>76</v>
      </c>
      <c r="E18" s="79" t="s">
        <v>76</v>
      </c>
      <c r="F18" s="79" t="s">
        <v>76</v>
      </c>
      <c r="G18" s="79" t="s">
        <v>76</v>
      </c>
      <c r="H18" s="79" t="s">
        <v>76</v>
      </c>
    </row>
    <row r="19" spans="2:8" ht="15" customHeight="1" x14ac:dyDescent="0.2">
      <c r="B19" s="79" t="s">
        <v>80</v>
      </c>
      <c r="C19" s="79" t="s">
        <v>76</v>
      </c>
      <c r="D19" s="79" t="s">
        <v>76</v>
      </c>
      <c r="E19" s="79" t="s">
        <v>76</v>
      </c>
      <c r="F19" s="79" t="s">
        <v>76</v>
      </c>
      <c r="G19" s="79" t="s">
        <v>76</v>
      </c>
      <c r="H19" s="79" t="s">
        <v>76</v>
      </c>
    </row>
    <row r="20" spans="2:8" ht="15" customHeight="1" x14ac:dyDescent="0.2">
      <c r="B20" s="79" t="s">
        <v>82</v>
      </c>
      <c r="C20" s="79" t="s">
        <v>76</v>
      </c>
      <c r="D20" s="79" t="s">
        <v>76</v>
      </c>
      <c r="E20" s="79" t="s">
        <v>76</v>
      </c>
      <c r="F20" s="79" t="s">
        <v>76</v>
      </c>
      <c r="G20" s="79" t="s">
        <v>76</v>
      </c>
      <c r="H20" s="79" t="s">
        <v>76</v>
      </c>
    </row>
    <row r="21" spans="2:8" ht="15" customHeight="1" x14ac:dyDescent="0.2">
      <c r="B21" s="79" t="s">
        <v>78</v>
      </c>
      <c r="C21" s="79" t="s">
        <v>76</v>
      </c>
      <c r="D21" s="79" t="s">
        <v>76</v>
      </c>
      <c r="E21" s="79" t="s">
        <v>76</v>
      </c>
      <c r="F21" s="79" t="s">
        <v>76</v>
      </c>
      <c r="G21" s="79" t="s">
        <v>76</v>
      </c>
      <c r="H21" s="79" t="s">
        <v>76</v>
      </c>
    </row>
    <row r="22" spans="2:8" ht="15" customHeight="1" x14ac:dyDescent="0.2">
      <c r="B22" s="79" t="s">
        <v>79</v>
      </c>
      <c r="C22" s="79" t="s">
        <v>76</v>
      </c>
      <c r="D22" s="79" t="s">
        <v>76</v>
      </c>
      <c r="E22" s="79" t="s">
        <v>76</v>
      </c>
      <c r="F22" s="79" t="s">
        <v>76</v>
      </c>
      <c r="G22" s="79" t="s">
        <v>76</v>
      </c>
      <c r="H22" s="79" t="s">
        <v>76</v>
      </c>
    </row>
    <row r="23" spans="2:8" ht="15" customHeight="1" x14ac:dyDescent="0.2">
      <c r="B23" s="79" t="s">
        <v>80</v>
      </c>
      <c r="C23" s="79" t="s">
        <v>76</v>
      </c>
      <c r="D23" s="79" t="s">
        <v>76</v>
      </c>
      <c r="E23" s="79" t="s">
        <v>76</v>
      </c>
      <c r="F23" s="79" t="s">
        <v>76</v>
      </c>
      <c r="G23" s="79" t="s">
        <v>76</v>
      </c>
      <c r="H23" s="79" t="s">
        <v>76</v>
      </c>
    </row>
    <row r="24" spans="2:8" ht="15" customHeight="1" x14ac:dyDescent="0.2">
      <c r="B24" s="79" t="s">
        <v>83</v>
      </c>
      <c r="C24" s="79" t="s">
        <v>76</v>
      </c>
      <c r="D24" s="79" t="s">
        <v>76</v>
      </c>
      <c r="E24" s="79" t="s">
        <v>76</v>
      </c>
      <c r="F24" s="79">
        <v>-0.1</v>
      </c>
      <c r="G24" s="79">
        <v>-0.1</v>
      </c>
      <c r="H24" s="79">
        <v>-0.1</v>
      </c>
    </row>
    <row r="25" spans="2:8" ht="15" customHeight="1" x14ac:dyDescent="0.2">
      <c r="B25" s="79" t="s">
        <v>78</v>
      </c>
      <c r="C25" s="79" t="s">
        <v>76</v>
      </c>
      <c r="D25" s="79" t="s">
        <v>76</v>
      </c>
      <c r="E25" s="79" t="s">
        <v>76</v>
      </c>
      <c r="F25" s="79">
        <v>-0.1</v>
      </c>
      <c r="G25" s="79" t="s">
        <v>76</v>
      </c>
      <c r="H25" s="79">
        <v>-0.1</v>
      </c>
    </row>
    <row r="26" spans="2:8" ht="15" customHeight="1" x14ac:dyDescent="0.2">
      <c r="B26" s="79" t="s">
        <v>79</v>
      </c>
      <c r="C26" s="79" t="s">
        <v>394</v>
      </c>
      <c r="D26" s="79" t="s">
        <v>394</v>
      </c>
      <c r="E26" s="79" t="s">
        <v>394</v>
      </c>
      <c r="F26" s="79" t="s">
        <v>394</v>
      </c>
      <c r="G26" s="79" t="s">
        <v>394</v>
      </c>
      <c r="H26" s="79" t="s">
        <v>394</v>
      </c>
    </row>
    <row r="27" spans="2:8" ht="15" customHeight="1" thickBot="1" x14ac:dyDescent="0.25">
      <c r="B27" s="81"/>
      <c r="C27" s="81"/>
      <c r="D27" s="81"/>
      <c r="E27" s="81"/>
      <c r="F27" s="81"/>
      <c r="G27" s="81"/>
      <c r="H27" s="81"/>
    </row>
    <row r="28" spans="2:8" ht="12" customHeight="1" x14ac:dyDescent="0.2">
      <c r="B28" s="95"/>
      <c r="C28" s="95"/>
      <c r="F28" s="97" t="s">
        <v>89</v>
      </c>
      <c r="G28" s="95"/>
      <c r="H28" s="95"/>
    </row>
    <row r="29" spans="2:8" ht="12" customHeight="1" x14ac:dyDescent="0.2"/>
    <row r="30" spans="2:8" ht="12" customHeight="1" x14ac:dyDescent="0.2"/>
  </sheetData>
  <mergeCells count="9">
    <mergeCell ref="B28:C28"/>
    <mergeCell ref="F28:H28"/>
    <mergeCell ref="B1:C1"/>
    <mergeCell ref="B3:G3"/>
    <mergeCell ref="G4:H4"/>
    <mergeCell ref="D5:E5"/>
    <mergeCell ref="G5:H5"/>
    <mergeCell ref="D6:E6"/>
    <mergeCell ref="G6:H6"/>
  </mergeCells>
  <hyperlinks>
    <hyperlink ref="C1" location="Contents!B21" display="Back to contents" xr:uid="{00000000-0004-0000-1200-000000000000}"/>
  </hyperlinks>
  <pageMargins left="0.75" right="0.75" top="1" bottom="1" header="0.5" footer="0.5"/>
  <pageSetup paperSize="9" scale="71"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pageSetUpPr fitToPage="1"/>
  </sheetPr>
  <dimension ref="B1:G71"/>
  <sheetViews>
    <sheetView showGridLines="0" zoomScaleNormal="100" workbookViewId="0">
      <pane ySplit="6" topLeftCell="A7" activePane="bottomLeft" state="frozen"/>
      <selection pane="bottomLeft"/>
    </sheetView>
  </sheetViews>
  <sheetFormatPr defaultColWidth="9.08984375" defaultRowHeight="10" x14ac:dyDescent="0.2"/>
  <cols>
    <col min="1" max="1" width="3.54296875" style="65" customWidth="1"/>
    <col min="2" max="2" width="27.08984375" style="65" customWidth="1"/>
    <col min="3" max="4" width="12.6328125" style="14" customWidth="1"/>
    <col min="5" max="5" width="15.6328125" style="14" customWidth="1"/>
    <col min="6" max="6" width="28.90625" style="14" customWidth="1"/>
    <col min="7" max="7" width="12.54296875" style="65" bestFit="1" customWidth="1"/>
    <col min="8" max="8" width="11.36328125" style="65" bestFit="1" customWidth="1"/>
    <col min="9" max="9" width="9.08984375" style="65" customWidth="1"/>
    <col min="10" max="16384" width="9.08984375" style="65"/>
  </cols>
  <sheetData>
    <row r="1" spans="2:7" ht="15" customHeight="1" x14ac:dyDescent="0.25">
      <c r="B1" s="60" t="s">
        <v>11</v>
      </c>
    </row>
    <row r="2" spans="2:7" ht="15" customHeight="1" x14ac:dyDescent="0.2"/>
    <row r="3" spans="2:7" ht="15" customHeight="1" x14ac:dyDescent="0.3">
      <c r="B3" s="89" t="s">
        <v>400</v>
      </c>
      <c r="C3" s="90"/>
      <c r="D3" s="90"/>
      <c r="E3" s="90"/>
      <c r="F3" s="90"/>
      <c r="G3" s="76"/>
    </row>
    <row r="4" spans="2:7" ht="15" customHeight="1" thickBot="1" x14ac:dyDescent="0.3">
      <c r="B4" s="26"/>
      <c r="C4" s="25"/>
      <c r="D4" s="25"/>
      <c r="E4" s="25"/>
      <c r="F4" s="28"/>
    </row>
    <row r="5" spans="2:7" ht="30" customHeight="1" x14ac:dyDescent="0.25">
      <c r="C5" s="100" t="s">
        <v>409</v>
      </c>
      <c r="D5" s="113"/>
      <c r="E5" s="113"/>
      <c r="F5" s="67" t="s">
        <v>410</v>
      </c>
    </row>
    <row r="6" spans="2:7" ht="40.25" customHeight="1" x14ac:dyDescent="0.2">
      <c r="C6" s="54" t="s">
        <v>148</v>
      </c>
      <c r="D6" s="54" t="s">
        <v>149</v>
      </c>
      <c r="E6" s="54" t="s">
        <v>150</v>
      </c>
      <c r="F6" s="54" t="s">
        <v>151</v>
      </c>
    </row>
    <row r="7" spans="2:7" ht="20" customHeight="1" x14ac:dyDescent="0.25">
      <c r="B7" s="71" t="s">
        <v>152</v>
      </c>
      <c r="C7" s="66" t="s">
        <v>153</v>
      </c>
      <c r="D7" s="66" t="s">
        <v>154</v>
      </c>
      <c r="E7" s="66" t="s">
        <v>155</v>
      </c>
      <c r="F7" s="66" t="s">
        <v>156</v>
      </c>
    </row>
    <row r="8" spans="2:7" ht="15" customHeight="1" x14ac:dyDescent="0.2">
      <c r="B8" s="83">
        <v>2016</v>
      </c>
      <c r="C8" s="79" t="s">
        <v>76</v>
      </c>
      <c r="D8" s="79" t="s">
        <v>76</v>
      </c>
      <c r="E8" s="79" t="s">
        <v>76</v>
      </c>
      <c r="F8" s="79" t="s">
        <v>76</v>
      </c>
      <c r="G8" s="66"/>
    </row>
    <row r="9" spans="2:7" ht="15" customHeight="1" x14ac:dyDescent="0.2">
      <c r="B9" s="83">
        <v>2017</v>
      </c>
      <c r="C9" s="79" t="s">
        <v>76</v>
      </c>
      <c r="D9" s="79" t="s">
        <v>76</v>
      </c>
      <c r="E9" s="79" t="s">
        <v>76</v>
      </c>
      <c r="F9" s="79" t="s">
        <v>76</v>
      </c>
      <c r="G9" s="66"/>
    </row>
    <row r="10" spans="2:7" ht="15" customHeight="1" x14ac:dyDescent="0.2">
      <c r="B10" s="83">
        <v>2018</v>
      </c>
      <c r="C10" s="79" t="s">
        <v>76</v>
      </c>
      <c r="D10" s="79" t="s">
        <v>76</v>
      </c>
      <c r="E10" s="79" t="s">
        <v>76</v>
      </c>
      <c r="F10" s="79" t="s">
        <v>76</v>
      </c>
      <c r="G10" s="66"/>
    </row>
    <row r="11" spans="2:7" ht="15" customHeight="1" x14ac:dyDescent="0.2">
      <c r="B11" s="83">
        <v>2019</v>
      </c>
      <c r="C11" s="79" t="s">
        <v>76</v>
      </c>
      <c r="D11" s="79" t="s">
        <v>76</v>
      </c>
      <c r="E11" s="79" t="s">
        <v>76</v>
      </c>
      <c r="F11" s="79" t="s">
        <v>76</v>
      </c>
      <c r="G11" s="66"/>
    </row>
    <row r="12" spans="2:7" ht="20" customHeight="1" x14ac:dyDescent="0.25">
      <c r="B12" s="103" t="s">
        <v>157</v>
      </c>
      <c r="C12" s="90"/>
      <c r="D12" s="27"/>
      <c r="E12" s="27"/>
      <c r="F12" s="27"/>
    </row>
    <row r="13" spans="2:7" ht="15" customHeight="1" x14ac:dyDescent="0.2">
      <c r="B13" s="83">
        <v>2016</v>
      </c>
      <c r="C13" s="79" t="s">
        <v>76</v>
      </c>
      <c r="D13" s="79" t="s">
        <v>76</v>
      </c>
      <c r="E13" s="79" t="s">
        <v>76</v>
      </c>
      <c r="F13" s="79" t="s">
        <v>76</v>
      </c>
    </row>
    <row r="14" spans="2:7" ht="15" customHeight="1" x14ac:dyDescent="0.2">
      <c r="B14" s="83">
        <v>2017</v>
      </c>
      <c r="C14" s="79" t="s">
        <v>76</v>
      </c>
      <c r="D14" s="79" t="s">
        <v>76</v>
      </c>
      <c r="E14" s="79" t="s">
        <v>76</v>
      </c>
      <c r="F14" s="79" t="s">
        <v>76</v>
      </c>
    </row>
    <row r="15" spans="2:7" ht="15" customHeight="1" x14ac:dyDescent="0.2">
      <c r="B15" s="83">
        <v>2018</v>
      </c>
      <c r="C15" s="79" t="s">
        <v>76</v>
      </c>
      <c r="D15" s="79" t="s">
        <v>76</v>
      </c>
      <c r="E15" s="79" t="s">
        <v>76</v>
      </c>
      <c r="F15" s="79" t="s">
        <v>76</v>
      </c>
    </row>
    <row r="16" spans="2:7" ht="15" customHeight="1" x14ac:dyDescent="0.2">
      <c r="B16" s="83">
        <v>2019</v>
      </c>
      <c r="C16" s="79" t="s">
        <v>76</v>
      </c>
      <c r="D16" s="79" t="s">
        <v>76</v>
      </c>
      <c r="E16" s="79" t="s">
        <v>76</v>
      </c>
      <c r="F16" s="79" t="s">
        <v>76</v>
      </c>
    </row>
    <row r="17" spans="2:7" ht="20" customHeight="1" x14ac:dyDescent="0.25">
      <c r="B17" s="103" t="s">
        <v>158</v>
      </c>
      <c r="C17" s="90"/>
      <c r="D17" s="27"/>
      <c r="E17" s="27"/>
      <c r="F17" s="27"/>
    </row>
    <row r="18" spans="2:7" ht="15" customHeight="1" x14ac:dyDescent="0.2">
      <c r="B18" s="83" t="s">
        <v>75</v>
      </c>
      <c r="C18" s="79" t="s">
        <v>76</v>
      </c>
      <c r="D18" s="79" t="s">
        <v>76</v>
      </c>
      <c r="E18" s="79" t="s">
        <v>76</v>
      </c>
      <c r="F18" s="79" t="s">
        <v>76</v>
      </c>
      <c r="G18" s="66"/>
    </row>
    <row r="19" spans="2:7" ht="15" customHeight="1" x14ac:dyDescent="0.2">
      <c r="B19" s="83" t="s">
        <v>77</v>
      </c>
      <c r="C19" s="79" t="s">
        <v>76</v>
      </c>
      <c r="D19" s="79" t="s">
        <v>76</v>
      </c>
      <c r="E19" s="79" t="s">
        <v>76</v>
      </c>
      <c r="F19" s="79" t="s">
        <v>76</v>
      </c>
      <c r="G19" s="66"/>
    </row>
    <row r="20" spans="2:7" ht="15" customHeight="1" x14ac:dyDescent="0.2">
      <c r="B20" s="83" t="s">
        <v>78</v>
      </c>
      <c r="C20" s="79" t="s">
        <v>76</v>
      </c>
      <c r="D20" s="79" t="s">
        <v>76</v>
      </c>
      <c r="E20" s="79" t="s">
        <v>76</v>
      </c>
      <c r="F20" s="79" t="s">
        <v>76</v>
      </c>
      <c r="G20" s="66"/>
    </row>
    <row r="21" spans="2:7" ht="15" customHeight="1" x14ac:dyDescent="0.2">
      <c r="B21" s="83" t="s">
        <v>79</v>
      </c>
      <c r="C21" s="79" t="s">
        <v>76</v>
      </c>
      <c r="D21" s="79" t="s">
        <v>76</v>
      </c>
      <c r="E21" s="79" t="s">
        <v>76</v>
      </c>
      <c r="F21" s="79" t="s">
        <v>76</v>
      </c>
      <c r="G21" s="66"/>
    </row>
    <row r="22" spans="2:7" ht="15" customHeight="1" x14ac:dyDescent="0.2">
      <c r="B22" s="83" t="s">
        <v>80</v>
      </c>
      <c r="C22" s="79" t="s">
        <v>76</v>
      </c>
      <c r="D22" s="79" t="s">
        <v>76</v>
      </c>
      <c r="E22" s="79" t="s">
        <v>76</v>
      </c>
      <c r="F22" s="79" t="s">
        <v>76</v>
      </c>
      <c r="G22" s="66"/>
    </row>
    <row r="23" spans="2:7" ht="15" customHeight="1" x14ac:dyDescent="0.2">
      <c r="B23" s="83" t="s">
        <v>81</v>
      </c>
      <c r="C23" s="79" t="s">
        <v>76</v>
      </c>
      <c r="D23" s="79" t="s">
        <v>76</v>
      </c>
      <c r="E23" s="79" t="s">
        <v>76</v>
      </c>
      <c r="F23" s="79" t="s">
        <v>76</v>
      </c>
      <c r="G23" s="66"/>
    </row>
    <row r="24" spans="2:7" ht="15" customHeight="1" x14ac:dyDescent="0.2">
      <c r="B24" s="83" t="s">
        <v>78</v>
      </c>
      <c r="C24" s="79" t="s">
        <v>76</v>
      </c>
      <c r="D24" s="79" t="s">
        <v>76</v>
      </c>
      <c r="E24" s="79" t="s">
        <v>76</v>
      </c>
      <c r="F24" s="79" t="s">
        <v>76</v>
      </c>
      <c r="G24" s="66"/>
    </row>
    <row r="25" spans="2:7" ht="15" customHeight="1" x14ac:dyDescent="0.2">
      <c r="B25" s="83" t="s">
        <v>79</v>
      </c>
      <c r="C25" s="79" t="s">
        <v>76</v>
      </c>
      <c r="D25" s="79" t="s">
        <v>76</v>
      </c>
      <c r="E25" s="79" t="s">
        <v>76</v>
      </c>
      <c r="F25" s="79" t="s">
        <v>76</v>
      </c>
      <c r="G25" s="66"/>
    </row>
    <row r="26" spans="2:7" ht="15" customHeight="1" x14ac:dyDescent="0.2">
      <c r="B26" s="83" t="s">
        <v>80</v>
      </c>
      <c r="C26" s="79" t="s">
        <v>76</v>
      </c>
      <c r="D26" s="79" t="s">
        <v>76</v>
      </c>
      <c r="E26" s="79" t="s">
        <v>76</v>
      </c>
      <c r="F26" s="79" t="s">
        <v>76</v>
      </c>
      <c r="G26" s="66"/>
    </row>
    <row r="27" spans="2:7" ht="15" customHeight="1" x14ac:dyDescent="0.2">
      <c r="B27" s="83" t="s">
        <v>82</v>
      </c>
      <c r="C27" s="79" t="s">
        <v>76</v>
      </c>
      <c r="D27" s="79" t="s">
        <v>76</v>
      </c>
      <c r="E27" s="79" t="s">
        <v>76</v>
      </c>
      <c r="F27" s="79" t="s">
        <v>76</v>
      </c>
      <c r="G27" s="66"/>
    </row>
    <row r="28" spans="2:7" ht="15" customHeight="1" x14ac:dyDescent="0.2">
      <c r="B28" s="83" t="s">
        <v>78</v>
      </c>
      <c r="C28" s="79" t="s">
        <v>76</v>
      </c>
      <c r="D28" s="79" t="s">
        <v>76</v>
      </c>
      <c r="E28" s="79" t="s">
        <v>76</v>
      </c>
      <c r="F28" s="79" t="s">
        <v>76</v>
      </c>
      <c r="G28" s="66"/>
    </row>
    <row r="29" spans="2:7" ht="15" customHeight="1" x14ac:dyDescent="0.2">
      <c r="B29" s="83" t="s">
        <v>79</v>
      </c>
      <c r="C29" s="79" t="s">
        <v>76</v>
      </c>
      <c r="D29" s="79" t="s">
        <v>76</v>
      </c>
      <c r="E29" s="79" t="s">
        <v>76</v>
      </c>
      <c r="F29" s="79" t="s">
        <v>76</v>
      </c>
      <c r="G29" s="66"/>
    </row>
    <row r="30" spans="2:7" ht="15" customHeight="1" x14ac:dyDescent="0.2">
      <c r="B30" s="83" t="s">
        <v>80</v>
      </c>
      <c r="C30" s="79" t="s">
        <v>76</v>
      </c>
      <c r="D30" s="79" t="s">
        <v>76</v>
      </c>
      <c r="E30" s="79" t="s">
        <v>76</v>
      </c>
      <c r="F30" s="79" t="s">
        <v>76</v>
      </c>
      <c r="G30" s="66"/>
    </row>
    <row r="31" spans="2:7" ht="15" customHeight="1" x14ac:dyDescent="0.2">
      <c r="B31" s="83" t="s">
        <v>83</v>
      </c>
      <c r="C31" s="79" t="s">
        <v>76</v>
      </c>
      <c r="D31" s="79" t="s">
        <v>76</v>
      </c>
      <c r="E31" s="79" t="s">
        <v>76</v>
      </c>
      <c r="F31" s="79" t="s">
        <v>76</v>
      </c>
      <c r="G31" s="66"/>
    </row>
    <row r="32" spans="2:7" ht="15" customHeight="1" x14ac:dyDescent="0.2">
      <c r="B32" s="83" t="s">
        <v>78</v>
      </c>
      <c r="C32" s="79" t="s">
        <v>76</v>
      </c>
      <c r="D32" s="79" t="s">
        <v>76</v>
      </c>
      <c r="E32" s="79">
        <v>-1.4</v>
      </c>
      <c r="F32" s="79" t="s">
        <v>76</v>
      </c>
      <c r="G32" s="66"/>
    </row>
    <row r="33" spans="2:7" ht="15" customHeight="1" x14ac:dyDescent="0.2">
      <c r="B33" s="83" t="s">
        <v>79</v>
      </c>
      <c r="C33" s="79" t="s">
        <v>394</v>
      </c>
      <c r="D33" s="79" t="s">
        <v>394</v>
      </c>
      <c r="E33" s="79" t="s">
        <v>394</v>
      </c>
      <c r="F33" s="79" t="s">
        <v>394</v>
      </c>
      <c r="G33" s="66"/>
    </row>
    <row r="34" spans="2:7" ht="20" customHeight="1" x14ac:dyDescent="0.25">
      <c r="B34" s="103" t="s">
        <v>178</v>
      </c>
      <c r="C34" s="90"/>
      <c r="D34" s="90"/>
      <c r="E34" s="90"/>
      <c r="F34" s="90"/>
    </row>
    <row r="35" spans="2:7" ht="15" customHeight="1" x14ac:dyDescent="0.2">
      <c r="B35" s="83" t="s">
        <v>75</v>
      </c>
      <c r="C35" s="79" t="s">
        <v>76</v>
      </c>
      <c r="D35" s="79" t="s">
        <v>76</v>
      </c>
      <c r="E35" s="79" t="s">
        <v>76</v>
      </c>
      <c r="F35" s="79" t="s">
        <v>76</v>
      </c>
      <c r="G35" s="66"/>
    </row>
    <row r="36" spans="2:7" ht="15" customHeight="1" x14ac:dyDescent="0.2">
      <c r="B36" s="83" t="s">
        <v>77</v>
      </c>
      <c r="C36" s="79" t="s">
        <v>76</v>
      </c>
      <c r="D36" s="79" t="s">
        <v>76</v>
      </c>
      <c r="E36" s="79" t="s">
        <v>76</v>
      </c>
      <c r="F36" s="79" t="s">
        <v>76</v>
      </c>
      <c r="G36" s="66"/>
    </row>
    <row r="37" spans="2:7" ht="15" customHeight="1" x14ac:dyDescent="0.2">
      <c r="B37" s="83" t="s">
        <v>78</v>
      </c>
      <c r="C37" s="79" t="s">
        <v>76</v>
      </c>
      <c r="D37" s="79" t="s">
        <v>76</v>
      </c>
      <c r="E37" s="79" t="s">
        <v>76</v>
      </c>
      <c r="F37" s="79" t="s">
        <v>76</v>
      </c>
      <c r="G37" s="66"/>
    </row>
    <row r="38" spans="2:7" ht="15" customHeight="1" x14ac:dyDescent="0.2">
      <c r="B38" s="83" t="s">
        <v>79</v>
      </c>
      <c r="C38" s="79" t="s">
        <v>76</v>
      </c>
      <c r="D38" s="79" t="s">
        <v>76</v>
      </c>
      <c r="E38" s="79" t="s">
        <v>76</v>
      </c>
      <c r="F38" s="79" t="s">
        <v>76</v>
      </c>
      <c r="G38" s="66"/>
    </row>
    <row r="39" spans="2:7" ht="15" customHeight="1" x14ac:dyDescent="0.2">
      <c r="B39" s="83" t="s">
        <v>80</v>
      </c>
      <c r="C39" s="79" t="s">
        <v>76</v>
      </c>
      <c r="D39" s="79" t="s">
        <v>76</v>
      </c>
      <c r="E39" s="79" t="s">
        <v>76</v>
      </c>
      <c r="F39" s="79" t="s">
        <v>76</v>
      </c>
      <c r="G39" s="66"/>
    </row>
    <row r="40" spans="2:7" ht="15" customHeight="1" x14ac:dyDescent="0.2">
      <c r="B40" s="83" t="s">
        <v>81</v>
      </c>
      <c r="C40" s="79" t="s">
        <v>76</v>
      </c>
      <c r="D40" s="79" t="s">
        <v>76</v>
      </c>
      <c r="E40" s="79" t="s">
        <v>76</v>
      </c>
      <c r="F40" s="79" t="s">
        <v>76</v>
      </c>
      <c r="G40" s="66"/>
    </row>
    <row r="41" spans="2:7" ht="15" customHeight="1" x14ac:dyDescent="0.2">
      <c r="B41" s="83" t="s">
        <v>78</v>
      </c>
      <c r="C41" s="79" t="s">
        <v>76</v>
      </c>
      <c r="D41" s="79" t="s">
        <v>76</v>
      </c>
      <c r="E41" s="79" t="s">
        <v>76</v>
      </c>
      <c r="F41" s="79" t="s">
        <v>76</v>
      </c>
      <c r="G41" s="66"/>
    </row>
    <row r="42" spans="2:7" ht="15" customHeight="1" x14ac:dyDescent="0.2">
      <c r="B42" s="83" t="s">
        <v>79</v>
      </c>
      <c r="C42" s="79" t="s">
        <v>76</v>
      </c>
      <c r="D42" s="79" t="s">
        <v>76</v>
      </c>
      <c r="E42" s="79" t="s">
        <v>76</v>
      </c>
      <c r="F42" s="79" t="s">
        <v>76</v>
      </c>
      <c r="G42" s="66"/>
    </row>
    <row r="43" spans="2:7" ht="15" customHeight="1" x14ac:dyDescent="0.2">
      <c r="B43" s="83" t="s">
        <v>80</v>
      </c>
      <c r="C43" s="79" t="s">
        <v>76</v>
      </c>
      <c r="D43" s="79" t="s">
        <v>76</v>
      </c>
      <c r="E43" s="79" t="s">
        <v>76</v>
      </c>
      <c r="F43" s="79" t="s">
        <v>76</v>
      </c>
      <c r="G43" s="66"/>
    </row>
    <row r="44" spans="2:7" ht="15" customHeight="1" x14ac:dyDescent="0.2">
      <c r="B44" s="83" t="s">
        <v>82</v>
      </c>
      <c r="C44" s="79" t="s">
        <v>76</v>
      </c>
      <c r="D44" s="79" t="s">
        <v>76</v>
      </c>
      <c r="E44" s="79" t="s">
        <v>76</v>
      </c>
      <c r="F44" s="79" t="s">
        <v>76</v>
      </c>
      <c r="G44" s="66"/>
    </row>
    <row r="45" spans="2:7" ht="15" customHeight="1" x14ac:dyDescent="0.2">
      <c r="B45" s="83" t="s">
        <v>78</v>
      </c>
      <c r="C45" s="79" t="s">
        <v>76</v>
      </c>
      <c r="D45" s="79" t="s">
        <v>76</v>
      </c>
      <c r="E45" s="79" t="s">
        <v>76</v>
      </c>
      <c r="F45" s="79" t="s">
        <v>76</v>
      </c>
      <c r="G45" s="66"/>
    </row>
    <row r="46" spans="2:7" ht="15" customHeight="1" x14ac:dyDescent="0.2">
      <c r="B46" s="83" t="s">
        <v>79</v>
      </c>
      <c r="C46" s="79" t="s">
        <v>76</v>
      </c>
      <c r="D46" s="79" t="s">
        <v>76</v>
      </c>
      <c r="E46" s="79" t="s">
        <v>76</v>
      </c>
      <c r="F46" s="79" t="s">
        <v>76</v>
      </c>
      <c r="G46" s="66"/>
    </row>
    <row r="47" spans="2:7" ht="15" customHeight="1" x14ac:dyDescent="0.2">
      <c r="B47" s="83" t="s">
        <v>80</v>
      </c>
      <c r="C47" s="79" t="s">
        <v>76</v>
      </c>
      <c r="D47" s="79" t="s">
        <v>76</v>
      </c>
      <c r="E47" s="79" t="s">
        <v>76</v>
      </c>
      <c r="F47" s="79" t="s">
        <v>76</v>
      </c>
      <c r="G47" s="66"/>
    </row>
    <row r="48" spans="2:7" ht="15" customHeight="1" x14ac:dyDescent="0.2">
      <c r="B48" s="83" t="s">
        <v>83</v>
      </c>
      <c r="C48" s="79" t="s">
        <v>76</v>
      </c>
      <c r="D48" s="79" t="s">
        <v>76</v>
      </c>
      <c r="E48" s="79" t="s">
        <v>76</v>
      </c>
      <c r="F48" s="79" t="s">
        <v>76</v>
      </c>
      <c r="G48" s="66"/>
    </row>
    <row r="49" spans="2:7" ht="15" customHeight="1" x14ac:dyDescent="0.2">
      <c r="B49" s="83" t="s">
        <v>78</v>
      </c>
      <c r="C49" s="79" t="s">
        <v>76</v>
      </c>
      <c r="D49" s="79" t="s">
        <v>76</v>
      </c>
      <c r="E49" s="79">
        <v>-1.9</v>
      </c>
      <c r="F49" s="79" t="s">
        <v>76</v>
      </c>
      <c r="G49" s="66"/>
    </row>
    <row r="50" spans="2:7" ht="15" customHeight="1" x14ac:dyDescent="0.2">
      <c r="B50" s="83" t="s">
        <v>79</v>
      </c>
      <c r="C50" s="79" t="s">
        <v>394</v>
      </c>
      <c r="D50" s="79" t="s">
        <v>394</v>
      </c>
      <c r="E50" s="79" t="s">
        <v>394</v>
      </c>
      <c r="F50" s="79" t="s">
        <v>394</v>
      </c>
      <c r="G50" s="66"/>
    </row>
    <row r="51" spans="2:7" ht="20" customHeight="1" x14ac:dyDescent="0.25">
      <c r="B51" s="103" t="s">
        <v>179</v>
      </c>
      <c r="C51" s="90"/>
      <c r="D51" s="90"/>
      <c r="E51" s="90"/>
      <c r="F51" s="27"/>
    </row>
    <row r="52" spans="2:7" ht="15" customHeight="1" x14ac:dyDescent="0.2">
      <c r="B52" s="83" t="s">
        <v>75</v>
      </c>
      <c r="C52" s="79" t="s">
        <v>76</v>
      </c>
      <c r="D52" s="79" t="s">
        <v>76</v>
      </c>
      <c r="E52" s="79" t="s">
        <v>76</v>
      </c>
      <c r="F52" s="79" t="s">
        <v>76</v>
      </c>
      <c r="G52" s="66"/>
    </row>
    <row r="53" spans="2:7" ht="15" customHeight="1" x14ac:dyDescent="0.2">
      <c r="B53" s="83" t="s">
        <v>77</v>
      </c>
      <c r="C53" s="79" t="s">
        <v>76</v>
      </c>
      <c r="D53" s="79" t="s">
        <v>76</v>
      </c>
      <c r="E53" s="79" t="s">
        <v>76</v>
      </c>
      <c r="F53" s="79" t="s">
        <v>76</v>
      </c>
      <c r="G53" s="66"/>
    </row>
    <row r="54" spans="2:7" ht="15" customHeight="1" x14ac:dyDescent="0.2">
      <c r="B54" s="83" t="s">
        <v>78</v>
      </c>
      <c r="C54" s="79" t="s">
        <v>76</v>
      </c>
      <c r="D54" s="79" t="s">
        <v>76</v>
      </c>
      <c r="E54" s="79" t="s">
        <v>76</v>
      </c>
      <c r="F54" s="79" t="s">
        <v>76</v>
      </c>
      <c r="G54" s="66"/>
    </row>
    <row r="55" spans="2:7" ht="15" customHeight="1" x14ac:dyDescent="0.2">
      <c r="B55" s="83" t="s">
        <v>79</v>
      </c>
      <c r="C55" s="79" t="s">
        <v>76</v>
      </c>
      <c r="D55" s="79" t="s">
        <v>76</v>
      </c>
      <c r="E55" s="79" t="s">
        <v>76</v>
      </c>
      <c r="F55" s="79" t="s">
        <v>76</v>
      </c>
      <c r="G55" s="66"/>
    </row>
    <row r="56" spans="2:7" ht="15" customHeight="1" x14ac:dyDescent="0.2">
      <c r="B56" s="83" t="s">
        <v>80</v>
      </c>
      <c r="C56" s="79" t="s">
        <v>76</v>
      </c>
      <c r="D56" s="79" t="s">
        <v>76</v>
      </c>
      <c r="E56" s="79" t="s">
        <v>76</v>
      </c>
      <c r="F56" s="79" t="s">
        <v>76</v>
      </c>
      <c r="G56" s="66"/>
    </row>
    <row r="57" spans="2:7" ht="15" customHeight="1" x14ac:dyDescent="0.2">
      <c r="B57" s="83" t="s">
        <v>81</v>
      </c>
      <c r="C57" s="79" t="s">
        <v>76</v>
      </c>
      <c r="D57" s="79" t="s">
        <v>76</v>
      </c>
      <c r="E57" s="79" t="s">
        <v>76</v>
      </c>
      <c r="F57" s="79" t="s">
        <v>76</v>
      </c>
      <c r="G57" s="66"/>
    </row>
    <row r="58" spans="2:7" ht="15" customHeight="1" x14ac:dyDescent="0.2">
      <c r="B58" s="83" t="s">
        <v>78</v>
      </c>
      <c r="C58" s="79" t="s">
        <v>76</v>
      </c>
      <c r="D58" s="79" t="s">
        <v>76</v>
      </c>
      <c r="E58" s="79" t="s">
        <v>76</v>
      </c>
      <c r="F58" s="79" t="s">
        <v>76</v>
      </c>
      <c r="G58" s="66"/>
    </row>
    <row r="59" spans="2:7" ht="15" customHeight="1" x14ac:dyDescent="0.2">
      <c r="B59" s="83" t="s">
        <v>79</v>
      </c>
      <c r="C59" s="79" t="s">
        <v>76</v>
      </c>
      <c r="D59" s="79" t="s">
        <v>76</v>
      </c>
      <c r="E59" s="79" t="s">
        <v>76</v>
      </c>
      <c r="F59" s="79" t="s">
        <v>76</v>
      </c>
      <c r="G59" s="66"/>
    </row>
    <row r="60" spans="2:7" ht="15" customHeight="1" x14ac:dyDescent="0.2">
      <c r="B60" s="83" t="s">
        <v>80</v>
      </c>
      <c r="C60" s="79" t="s">
        <v>76</v>
      </c>
      <c r="D60" s="79" t="s">
        <v>76</v>
      </c>
      <c r="E60" s="79" t="s">
        <v>76</v>
      </c>
      <c r="F60" s="79" t="s">
        <v>76</v>
      </c>
      <c r="G60" s="66"/>
    </row>
    <row r="61" spans="2:7" ht="15" customHeight="1" x14ac:dyDescent="0.2">
      <c r="B61" s="83" t="s">
        <v>82</v>
      </c>
      <c r="C61" s="79" t="s">
        <v>76</v>
      </c>
      <c r="D61" s="79" t="s">
        <v>76</v>
      </c>
      <c r="E61" s="79" t="s">
        <v>76</v>
      </c>
      <c r="F61" s="79" t="s">
        <v>76</v>
      </c>
      <c r="G61" s="66"/>
    </row>
    <row r="62" spans="2:7" ht="15" customHeight="1" x14ac:dyDescent="0.2">
      <c r="B62" s="83" t="s">
        <v>78</v>
      </c>
      <c r="C62" s="79" t="s">
        <v>76</v>
      </c>
      <c r="D62" s="79" t="s">
        <v>76</v>
      </c>
      <c r="E62" s="79" t="s">
        <v>76</v>
      </c>
      <c r="F62" s="79" t="s">
        <v>76</v>
      </c>
      <c r="G62" s="66"/>
    </row>
    <row r="63" spans="2:7" ht="15" customHeight="1" x14ac:dyDescent="0.2">
      <c r="B63" s="83" t="s">
        <v>79</v>
      </c>
      <c r="C63" s="79" t="s">
        <v>76</v>
      </c>
      <c r="D63" s="79" t="s">
        <v>76</v>
      </c>
      <c r="E63" s="79" t="s">
        <v>76</v>
      </c>
      <c r="F63" s="79" t="s">
        <v>76</v>
      </c>
      <c r="G63" s="66"/>
    </row>
    <row r="64" spans="2:7" ht="15" customHeight="1" x14ac:dyDescent="0.2">
      <c r="B64" s="83" t="s">
        <v>80</v>
      </c>
      <c r="C64" s="79" t="s">
        <v>76</v>
      </c>
      <c r="D64" s="79" t="s">
        <v>76</v>
      </c>
      <c r="E64" s="79" t="s">
        <v>76</v>
      </c>
      <c r="F64" s="79" t="s">
        <v>76</v>
      </c>
      <c r="G64" s="66"/>
    </row>
    <row r="65" spans="2:7" ht="15" customHeight="1" x14ac:dyDescent="0.2">
      <c r="B65" s="83" t="s">
        <v>83</v>
      </c>
      <c r="C65" s="79" t="s">
        <v>76</v>
      </c>
      <c r="D65" s="79" t="s">
        <v>76</v>
      </c>
      <c r="E65" s="79" t="s">
        <v>76</v>
      </c>
      <c r="F65" s="79" t="s">
        <v>76</v>
      </c>
      <c r="G65" s="66"/>
    </row>
    <row r="66" spans="2:7" ht="15" customHeight="1" x14ac:dyDescent="0.2">
      <c r="B66" s="83" t="s">
        <v>78</v>
      </c>
      <c r="C66" s="79" t="s">
        <v>76</v>
      </c>
      <c r="D66" s="79" t="s">
        <v>76</v>
      </c>
      <c r="E66" s="79">
        <v>-1.7</v>
      </c>
      <c r="F66" s="79" t="s">
        <v>76</v>
      </c>
      <c r="G66" s="66"/>
    </row>
    <row r="67" spans="2:7" ht="15" customHeight="1" x14ac:dyDescent="0.2">
      <c r="B67" s="83" t="s">
        <v>79</v>
      </c>
      <c r="C67" s="79" t="s">
        <v>394</v>
      </c>
      <c r="D67" s="79" t="s">
        <v>394</v>
      </c>
      <c r="E67" s="79" t="s">
        <v>394</v>
      </c>
      <c r="F67" s="79" t="s">
        <v>394</v>
      </c>
      <c r="G67" s="66"/>
    </row>
    <row r="68" spans="2:7" ht="15" customHeight="1" thickBot="1" x14ac:dyDescent="0.25">
      <c r="B68" s="84"/>
      <c r="C68" s="81"/>
      <c r="D68" s="81"/>
      <c r="E68" s="81"/>
      <c r="F68" s="81"/>
    </row>
    <row r="69" spans="2:7" ht="12.5" customHeight="1" x14ac:dyDescent="0.2">
      <c r="B69" s="58" t="s">
        <v>98</v>
      </c>
      <c r="D69" s="97" t="s">
        <v>89</v>
      </c>
      <c r="E69" s="90"/>
      <c r="F69" s="90"/>
    </row>
    <row r="71" spans="2:7" x14ac:dyDescent="0.2">
      <c r="B71" s="95"/>
      <c r="C71" s="90"/>
      <c r="D71" s="90"/>
      <c r="E71" s="90"/>
    </row>
  </sheetData>
  <mergeCells count="8">
    <mergeCell ref="B71:E71"/>
    <mergeCell ref="B3:F3"/>
    <mergeCell ref="C5:E5"/>
    <mergeCell ref="B12:C12"/>
    <mergeCell ref="B17:C17"/>
    <mergeCell ref="B51:E51"/>
    <mergeCell ref="B34:F34"/>
    <mergeCell ref="D69:F69"/>
  </mergeCells>
  <hyperlinks>
    <hyperlink ref="B1" location="Contents!B22" display="Back to contents" xr:uid="{00000000-0004-0000-1300-000000000000}"/>
  </hyperlinks>
  <pageMargins left="0.74803149606299213" right="0.74803149606299213" top="0.98425196850393704" bottom="0.98425196850393704" header="0.51181102362204722" footer="0.51181102362204722"/>
  <pageSetup paperSize="9" scale="61" orientation="portrai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B1:I72"/>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58" customWidth="1"/>
    <col min="3" max="8" width="12.6328125" style="14" customWidth="1"/>
    <col min="9" max="9" width="9.08984375" style="65" customWidth="1"/>
    <col min="10" max="10" width="11.36328125" style="65" bestFit="1" customWidth="1"/>
    <col min="11" max="11" width="9.08984375" style="65" customWidth="1"/>
    <col min="12" max="16384" width="9.08984375" style="65"/>
  </cols>
  <sheetData>
    <row r="1" spans="2:9" ht="15" customHeight="1" x14ac:dyDescent="0.25">
      <c r="B1" s="43" t="s">
        <v>11</v>
      </c>
    </row>
    <row r="2" spans="2:9" ht="15" customHeight="1" x14ac:dyDescent="0.2"/>
    <row r="3" spans="2:9" ht="15" customHeight="1" x14ac:dyDescent="0.3">
      <c r="B3" s="89" t="s">
        <v>400</v>
      </c>
      <c r="C3" s="90"/>
      <c r="D3" s="90"/>
      <c r="E3" s="90"/>
      <c r="F3" s="90"/>
      <c r="G3" s="90"/>
      <c r="H3" s="90"/>
      <c r="I3" s="68"/>
    </row>
    <row r="4" spans="2:9" ht="15" customHeight="1" thickBot="1" x14ac:dyDescent="0.25">
      <c r="B4" s="58" t="s">
        <v>118</v>
      </c>
      <c r="C4" s="25"/>
      <c r="D4" s="104" t="s">
        <v>67</v>
      </c>
      <c r="E4" s="104"/>
      <c r="F4" s="104"/>
      <c r="G4" s="105"/>
      <c r="H4" s="105"/>
    </row>
    <row r="5" spans="2:9" ht="25.25" customHeight="1" x14ac:dyDescent="0.25">
      <c r="B5" s="36"/>
      <c r="C5" s="106" t="s">
        <v>107</v>
      </c>
      <c r="D5" s="106"/>
      <c r="E5" s="106"/>
      <c r="F5" s="106"/>
      <c r="G5" s="106"/>
      <c r="H5" s="106"/>
    </row>
    <row r="6" spans="2:9" ht="40.25" customHeight="1" x14ac:dyDescent="0.2">
      <c r="C6" s="54" t="s">
        <v>185</v>
      </c>
      <c r="D6" s="54" t="s">
        <v>186</v>
      </c>
      <c r="E6" s="54" t="s">
        <v>187</v>
      </c>
      <c r="F6" s="54" t="s">
        <v>188</v>
      </c>
      <c r="G6" s="54" t="s">
        <v>189</v>
      </c>
      <c r="H6" s="54" t="s">
        <v>190</v>
      </c>
    </row>
    <row r="7" spans="2:9" ht="20" customHeight="1" x14ac:dyDescent="0.25">
      <c r="B7" s="71" t="s">
        <v>152</v>
      </c>
      <c r="C7" s="66" t="s">
        <v>191</v>
      </c>
      <c r="D7" s="66" t="s">
        <v>192</v>
      </c>
      <c r="E7" s="66" t="s">
        <v>193</v>
      </c>
      <c r="F7" s="66" t="s">
        <v>194</v>
      </c>
      <c r="G7" s="66" t="s">
        <v>195</v>
      </c>
      <c r="H7" s="66" t="s">
        <v>196</v>
      </c>
    </row>
    <row r="8" spans="2:9" ht="15" customHeight="1" x14ac:dyDescent="0.2">
      <c r="B8" s="83">
        <v>2016</v>
      </c>
      <c r="C8" s="79" t="s">
        <v>76</v>
      </c>
      <c r="D8" s="79" t="s">
        <v>76</v>
      </c>
      <c r="E8" s="79" t="s">
        <v>76</v>
      </c>
      <c r="F8" s="79" t="s">
        <v>76</v>
      </c>
      <c r="G8" s="79" t="s">
        <v>76</v>
      </c>
      <c r="H8" s="79" t="s">
        <v>76</v>
      </c>
    </row>
    <row r="9" spans="2:9" ht="15" customHeight="1" x14ac:dyDescent="0.2">
      <c r="B9" s="83">
        <v>2017</v>
      </c>
      <c r="C9" s="79" t="s">
        <v>76</v>
      </c>
      <c r="D9" s="79" t="s">
        <v>76</v>
      </c>
      <c r="E9" s="79" t="s">
        <v>76</v>
      </c>
      <c r="F9" s="79" t="s">
        <v>76</v>
      </c>
      <c r="G9" s="79" t="s">
        <v>76</v>
      </c>
      <c r="H9" s="79" t="s">
        <v>76</v>
      </c>
    </row>
    <row r="10" spans="2:9" ht="15" customHeight="1" x14ac:dyDescent="0.2">
      <c r="B10" s="83">
        <v>2018</v>
      </c>
      <c r="C10" s="79" t="s">
        <v>76</v>
      </c>
      <c r="D10" s="79" t="s">
        <v>76</v>
      </c>
      <c r="E10" s="79" t="s">
        <v>76</v>
      </c>
      <c r="F10" s="79" t="s">
        <v>76</v>
      </c>
      <c r="G10" s="79" t="s">
        <v>76</v>
      </c>
      <c r="H10" s="79" t="s">
        <v>76</v>
      </c>
    </row>
    <row r="11" spans="2:9" ht="15" customHeight="1" x14ac:dyDescent="0.2">
      <c r="B11" s="83">
        <v>2019</v>
      </c>
      <c r="C11" s="79" t="s">
        <v>76</v>
      </c>
      <c r="D11" s="79" t="s">
        <v>76</v>
      </c>
      <c r="E11" s="79" t="s">
        <v>76</v>
      </c>
      <c r="F11" s="79" t="s">
        <v>76</v>
      </c>
      <c r="G11" s="79" t="s">
        <v>76</v>
      </c>
      <c r="H11" s="79" t="s">
        <v>76</v>
      </c>
    </row>
    <row r="12" spans="2:9" ht="20" customHeight="1" x14ac:dyDescent="0.25">
      <c r="B12" s="107" t="s">
        <v>157</v>
      </c>
      <c r="C12" s="90"/>
      <c r="D12" s="27"/>
      <c r="E12" s="27"/>
      <c r="F12" s="27"/>
      <c r="G12" s="27"/>
      <c r="H12" s="27"/>
    </row>
    <row r="13" spans="2:9" ht="15" customHeight="1" x14ac:dyDescent="0.2">
      <c r="B13" s="83">
        <v>2016</v>
      </c>
      <c r="C13" s="79" t="s">
        <v>76</v>
      </c>
      <c r="D13" s="79" t="s">
        <v>76</v>
      </c>
      <c r="E13" s="79" t="s">
        <v>76</v>
      </c>
      <c r="F13" s="79" t="s">
        <v>76</v>
      </c>
      <c r="G13" s="79" t="s">
        <v>76</v>
      </c>
      <c r="H13" s="79" t="s">
        <v>76</v>
      </c>
    </row>
    <row r="14" spans="2:9" ht="15" customHeight="1" x14ac:dyDescent="0.2">
      <c r="B14" s="83">
        <v>2017</v>
      </c>
      <c r="C14" s="79" t="s">
        <v>76</v>
      </c>
      <c r="D14" s="79" t="s">
        <v>76</v>
      </c>
      <c r="E14" s="79" t="s">
        <v>76</v>
      </c>
      <c r="F14" s="79" t="s">
        <v>76</v>
      </c>
      <c r="G14" s="79" t="s">
        <v>76</v>
      </c>
      <c r="H14" s="79" t="s">
        <v>76</v>
      </c>
    </row>
    <row r="15" spans="2:9" ht="15" customHeight="1" x14ac:dyDescent="0.2">
      <c r="B15" s="83">
        <v>2018</v>
      </c>
      <c r="C15" s="79" t="s">
        <v>76</v>
      </c>
      <c r="D15" s="79" t="s">
        <v>76</v>
      </c>
      <c r="E15" s="79" t="s">
        <v>76</v>
      </c>
      <c r="F15" s="79" t="s">
        <v>76</v>
      </c>
      <c r="G15" s="79" t="s">
        <v>76</v>
      </c>
      <c r="H15" s="79" t="s">
        <v>76</v>
      </c>
    </row>
    <row r="16" spans="2:9" ht="15" customHeight="1" x14ac:dyDescent="0.2">
      <c r="B16" s="83">
        <v>2019</v>
      </c>
      <c r="C16" s="79" t="s">
        <v>76</v>
      </c>
      <c r="D16" s="79" t="s">
        <v>76</v>
      </c>
      <c r="E16" s="79" t="s">
        <v>76</v>
      </c>
      <c r="F16" s="79" t="s">
        <v>76</v>
      </c>
      <c r="G16" s="79" t="s">
        <v>76</v>
      </c>
      <c r="H16" s="79" t="s">
        <v>76</v>
      </c>
    </row>
    <row r="17" spans="2:8" ht="20" customHeight="1" x14ac:dyDescent="0.25">
      <c r="B17" s="107" t="s">
        <v>158</v>
      </c>
      <c r="C17" s="90"/>
      <c r="D17" s="27"/>
      <c r="E17" s="27"/>
      <c r="F17" s="27"/>
      <c r="G17" s="27"/>
      <c r="H17" s="27"/>
    </row>
    <row r="18" spans="2:8" ht="15" customHeight="1" x14ac:dyDescent="0.2">
      <c r="B18" s="83" t="s">
        <v>75</v>
      </c>
      <c r="C18" s="79" t="s">
        <v>76</v>
      </c>
      <c r="D18" s="79" t="s">
        <v>76</v>
      </c>
      <c r="E18" s="79" t="s">
        <v>76</v>
      </c>
      <c r="F18" s="79" t="s">
        <v>76</v>
      </c>
      <c r="G18" s="79" t="s">
        <v>76</v>
      </c>
      <c r="H18" s="79" t="s">
        <v>76</v>
      </c>
    </row>
    <row r="19" spans="2:8" ht="15" customHeight="1" x14ac:dyDescent="0.2">
      <c r="B19" s="83" t="s">
        <v>77</v>
      </c>
      <c r="C19" s="79" t="s">
        <v>76</v>
      </c>
      <c r="D19" s="79" t="s">
        <v>76</v>
      </c>
      <c r="E19" s="79" t="s">
        <v>76</v>
      </c>
      <c r="F19" s="79" t="s">
        <v>76</v>
      </c>
      <c r="G19" s="79" t="s">
        <v>76</v>
      </c>
      <c r="H19" s="79" t="s">
        <v>76</v>
      </c>
    </row>
    <row r="20" spans="2:8" ht="15" customHeight="1" x14ac:dyDescent="0.2">
      <c r="B20" s="83" t="s">
        <v>78</v>
      </c>
      <c r="C20" s="79" t="s">
        <v>76</v>
      </c>
      <c r="D20" s="79" t="s">
        <v>76</v>
      </c>
      <c r="E20" s="79" t="s">
        <v>76</v>
      </c>
      <c r="F20" s="79" t="s">
        <v>76</v>
      </c>
      <c r="G20" s="79" t="s">
        <v>76</v>
      </c>
      <c r="H20" s="79" t="s">
        <v>76</v>
      </c>
    </row>
    <row r="21" spans="2:8" ht="15" customHeight="1" x14ac:dyDescent="0.2">
      <c r="B21" s="83" t="s">
        <v>79</v>
      </c>
      <c r="C21" s="79" t="s">
        <v>76</v>
      </c>
      <c r="D21" s="79" t="s">
        <v>76</v>
      </c>
      <c r="E21" s="79" t="s">
        <v>76</v>
      </c>
      <c r="F21" s="79" t="s">
        <v>76</v>
      </c>
      <c r="G21" s="79" t="s">
        <v>76</v>
      </c>
      <c r="H21" s="79" t="s">
        <v>76</v>
      </c>
    </row>
    <row r="22" spans="2:8" ht="15" customHeight="1" x14ac:dyDescent="0.2">
      <c r="B22" s="83" t="s">
        <v>80</v>
      </c>
      <c r="C22" s="79" t="s">
        <v>76</v>
      </c>
      <c r="D22" s="79" t="s">
        <v>76</v>
      </c>
      <c r="E22" s="79" t="s">
        <v>76</v>
      </c>
      <c r="F22" s="79" t="s">
        <v>76</v>
      </c>
      <c r="G22" s="79" t="s">
        <v>76</v>
      </c>
      <c r="H22" s="79" t="s">
        <v>76</v>
      </c>
    </row>
    <row r="23" spans="2:8" ht="15" customHeight="1" x14ac:dyDescent="0.2">
      <c r="B23" s="83" t="s">
        <v>81</v>
      </c>
      <c r="C23" s="79" t="s">
        <v>76</v>
      </c>
      <c r="D23" s="79" t="s">
        <v>76</v>
      </c>
      <c r="E23" s="79" t="s">
        <v>76</v>
      </c>
      <c r="F23" s="79" t="s">
        <v>76</v>
      </c>
      <c r="G23" s="79" t="s">
        <v>76</v>
      </c>
      <c r="H23" s="79" t="s">
        <v>76</v>
      </c>
    </row>
    <row r="24" spans="2:8" ht="15" customHeight="1" x14ac:dyDescent="0.2">
      <c r="B24" s="83" t="s">
        <v>78</v>
      </c>
      <c r="C24" s="79" t="s">
        <v>76</v>
      </c>
      <c r="D24" s="79" t="s">
        <v>76</v>
      </c>
      <c r="E24" s="79" t="s">
        <v>76</v>
      </c>
      <c r="F24" s="79" t="s">
        <v>76</v>
      </c>
      <c r="G24" s="79" t="s">
        <v>76</v>
      </c>
      <c r="H24" s="79" t="s">
        <v>76</v>
      </c>
    </row>
    <row r="25" spans="2:8" ht="15" customHeight="1" x14ac:dyDescent="0.2">
      <c r="B25" s="83" t="s">
        <v>79</v>
      </c>
      <c r="C25" s="79" t="s">
        <v>76</v>
      </c>
      <c r="D25" s="79" t="s">
        <v>76</v>
      </c>
      <c r="E25" s="79" t="s">
        <v>76</v>
      </c>
      <c r="F25" s="79" t="s">
        <v>76</v>
      </c>
      <c r="G25" s="79" t="s">
        <v>76</v>
      </c>
      <c r="H25" s="79" t="s">
        <v>76</v>
      </c>
    </row>
    <row r="26" spans="2:8" ht="15" customHeight="1" x14ac:dyDescent="0.2">
      <c r="B26" s="83" t="s">
        <v>80</v>
      </c>
      <c r="C26" s="79" t="s">
        <v>76</v>
      </c>
      <c r="D26" s="79" t="s">
        <v>76</v>
      </c>
      <c r="E26" s="79" t="s">
        <v>76</v>
      </c>
      <c r="F26" s="79" t="s">
        <v>76</v>
      </c>
      <c r="G26" s="79" t="s">
        <v>76</v>
      </c>
      <c r="H26" s="79" t="s">
        <v>76</v>
      </c>
    </row>
    <row r="27" spans="2:8" ht="15" customHeight="1" x14ac:dyDescent="0.2">
      <c r="B27" s="83" t="s">
        <v>82</v>
      </c>
      <c r="C27" s="79" t="s">
        <v>76</v>
      </c>
      <c r="D27" s="79" t="s">
        <v>76</v>
      </c>
      <c r="E27" s="79" t="s">
        <v>76</v>
      </c>
      <c r="F27" s="79" t="s">
        <v>76</v>
      </c>
      <c r="G27" s="79" t="s">
        <v>76</v>
      </c>
      <c r="H27" s="79" t="s">
        <v>76</v>
      </c>
    </row>
    <row r="28" spans="2:8" ht="15" customHeight="1" x14ac:dyDescent="0.2">
      <c r="B28" s="83" t="s">
        <v>78</v>
      </c>
      <c r="C28" s="79" t="s">
        <v>76</v>
      </c>
      <c r="D28" s="79" t="s">
        <v>76</v>
      </c>
      <c r="E28" s="79" t="s">
        <v>76</v>
      </c>
      <c r="F28" s="79" t="s">
        <v>76</v>
      </c>
      <c r="G28" s="79" t="s">
        <v>76</v>
      </c>
      <c r="H28" s="79" t="s">
        <v>76</v>
      </c>
    </row>
    <row r="29" spans="2:8" ht="15" customHeight="1" x14ac:dyDescent="0.2">
      <c r="B29" s="83" t="s">
        <v>79</v>
      </c>
      <c r="C29" s="79" t="s">
        <v>76</v>
      </c>
      <c r="D29" s="79" t="s">
        <v>76</v>
      </c>
      <c r="E29" s="79" t="s">
        <v>76</v>
      </c>
      <c r="F29" s="79" t="s">
        <v>76</v>
      </c>
      <c r="G29" s="79" t="s">
        <v>76</v>
      </c>
      <c r="H29" s="79" t="s">
        <v>76</v>
      </c>
    </row>
    <row r="30" spans="2:8" ht="15" customHeight="1" x14ac:dyDescent="0.2">
      <c r="B30" s="83" t="s">
        <v>80</v>
      </c>
      <c r="C30" s="79" t="s">
        <v>76</v>
      </c>
      <c r="D30" s="79" t="s">
        <v>76</v>
      </c>
      <c r="E30" s="79">
        <v>-0.1</v>
      </c>
      <c r="F30" s="79" t="s">
        <v>76</v>
      </c>
      <c r="G30" s="79" t="s">
        <v>76</v>
      </c>
      <c r="H30" s="79" t="s">
        <v>76</v>
      </c>
    </row>
    <row r="31" spans="2:8" ht="15" customHeight="1" x14ac:dyDescent="0.2">
      <c r="B31" s="83" t="s">
        <v>83</v>
      </c>
      <c r="C31" s="79" t="s">
        <v>76</v>
      </c>
      <c r="D31" s="79" t="s">
        <v>76</v>
      </c>
      <c r="E31" s="79">
        <v>-0.2</v>
      </c>
      <c r="F31" s="79" t="s">
        <v>76</v>
      </c>
      <c r="G31" s="79" t="s">
        <v>76</v>
      </c>
      <c r="H31" s="79" t="s">
        <v>76</v>
      </c>
    </row>
    <row r="32" spans="2:8" ht="15" customHeight="1" x14ac:dyDescent="0.2">
      <c r="B32" s="83" t="s">
        <v>78</v>
      </c>
      <c r="C32" s="79" t="s">
        <v>76</v>
      </c>
      <c r="D32" s="79">
        <v>-0.1</v>
      </c>
      <c r="E32" s="79">
        <v>0.5</v>
      </c>
      <c r="F32" s="79" t="s">
        <v>76</v>
      </c>
      <c r="G32" s="79">
        <v>-1.5</v>
      </c>
      <c r="H32" s="79" t="s">
        <v>76</v>
      </c>
    </row>
    <row r="33" spans="2:8" ht="15" customHeight="1" x14ac:dyDescent="0.2">
      <c r="B33" s="83" t="s">
        <v>79</v>
      </c>
      <c r="C33" s="79" t="s">
        <v>394</v>
      </c>
      <c r="D33" s="79" t="s">
        <v>394</v>
      </c>
      <c r="E33" s="79" t="s">
        <v>394</v>
      </c>
      <c r="F33" s="79" t="s">
        <v>394</v>
      </c>
      <c r="G33" s="79" t="s">
        <v>394</v>
      </c>
      <c r="H33" s="79" t="s">
        <v>394</v>
      </c>
    </row>
    <row r="34" spans="2:8" ht="20" customHeight="1" x14ac:dyDescent="0.25">
      <c r="B34" s="103" t="s">
        <v>178</v>
      </c>
      <c r="C34" s="90"/>
      <c r="D34" s="90"/>
      <c r="E34" s="90"/>
      <c r="F34" s="90"/>
      <c r="G34" s="90"/>
      <c r="H34" s="90"/>
    </row>
    <row r="35" spans="2:8" ht="15" customHeight="1" x14ac:dyDescent="0.2">
      <c r="B35" s="83" t="s">
        <v>75</v>
      </c>
      <c r="C35" s="79" t="s">
        <v>76</v>
      </c>
      <c r="D35" s="79" t="s">
        <v>76</v>
      </c>
      <c r="E35" s="79" t="s">
        <v>76</v>
      </c>
      <c r="F35" s="79" t="s">
        <v>76</v>
      </c>
      <c r="G35" s="79" t="s">
        <v>76</v>
      </c>
      <c r="H35" s="79" t="s">
        <v>76</v>
      </c>
    </row>
    <row r="36" spans="2:8" ht="15" customHeight="1" x14ac:dyDescent="0.2">
      <c r="B36" s="83" t="s">
        <v>77</v>
      </c>
      <c r="C36" s="79" t="s">
        <v>76</v>
      </c>
      <c r="D36" s="79" t="s">
        <v>76</v>
      </c>
      <c r="E36" s="79" t="s">
        <v>76</v>
      </c>
      <c r="F36" s="79" t="s">
        <v>76</v>
      </c>
      <c r="G36" s="79" t="s">
        <v>76</v>
      </c>
      <c r="H36" s="79" t="s">
        <v>76</v>
      </c>
    </row>
    <row r="37" spans="2:8" ht="15" customHeight="1" x14ac:dyDescent="0.2">
      <c r="B37" s="83" t="s">
        <v>78</v>
      </c>
      <c r="C37" s="79" t="s">
        <v>76</v>
      </c>
      <c r="D37" s="79" t="s">
        <v>76</v>
      </c>
      <c r="E37" s="79" t="s">
        <v>76</v>
      </c>
      <c r="F37" s="79" t="s">
        <v>76</v>
      </c>
      <c r="G37" s="79" t="s">
        <v>76</v>
      </c>
      <c r="H37" s="79" t="s">
        <v>76</v>
      </c>
    </row>
    <row r="38" spans="2:8" ht="15" customHeight="1" x14ac:dyDescent="0.2">
      <c r="B38" s="83" t="s">
        <v>79</v>
      </c>
      <c r="C38" s="79" t="s">
        <v>76</v>
      </c>
      <c r="D38" s="79" t="s">
        <v>76</v>
      </c>
      <c r="E38" s="79" t="s">
        <v>76</v>
      </c>
      <c r="F38" s="79" t="s">
        <v>76</v>
      </c>
      <c r="G38" s="79" t="s">
        <v>76</v>
      </c>
      <c r="H38" s="79" t="s">
        <v>76</v>
      </c>
    </row>
    <row r="39" spans="2:8" ht="15" customHeight="1" x14ac:dyDescent="0.2">
      <c r="B39" s="83" t="s">
        <v>80</v>
      </c>
      <c r="C39" s="79" t="s">
        <v>76</v>
      </c>
      <c r="D39" s="79" t="s">
        <v>76</v>
      </c>
      <c r="E39" s="79" t="s">
        <v>76</v>
      </c>
      <c r="F39" s="79" t="s">
        <v>76</v>
      </c>
      <c r="G39" s="79" t="s">
        <v>76</v>
      </c>
      <c r="H39" s="79" t="s">
        <v>76</v>
      </c>
    </row>
    <row r="40" spans="2:8" ht="15" customHeight="1" x14ac:dyDescent="0.2">
      <c r="B40" s="83" t="s">
        <v>81</v>
      </c>
      <c r="C40" s="79" t="s">
        <v>76</v>
      </c>
      <c r="D40" s="79" t="s">
        <v>76</v>
      </c>
      <c r="E40" s="79" t="s">
        <v>76</v>
      </c>
      <c r="F40" s="79" t="s">
        <v>76</v>
      </c>
      <c r="G40" s="79" t="s">
        <v>76</v>
      </c>
      <c r="H40" s="79" t="s">
        <v>76</v>
      </c>
    </row>
    <row r="41" spans="2:8" ht="15" customHeight="1" x14ac:dyDescent="0.2">
      <c r="B41" s="83" t="s">
        <v>78</v>
      </c>
      <c r="C41" s="79" t="s">
        <v>76</v>
      </c>
      <c r="D41" s="79" t="s">
        <v>76</v>
      </c>
      <c r="E41" s="79" t="s">
        <v>76</v>
      </c>
      <c r="F41" s="79" t="s">
        <v>76</v>
      </c>
      <c r="G41" s="79" t="s">
        <v>76</v>
      </c>
      <c r="H41" s="79" t="s">
        <v>76</v>
      </c>
    </row>
    <row r="42" spans="2:8" ht="15" customHeight="1" x14ac:dyDescent="0.2">
      <c r="B42" s="83" t="s">
        <v>79</v>
      </c>
      <c r="C42" s="79" t="s">
        <v>76</v>
      </c>
      <c r="D42" s="79" t="s">
        <v>76</v>
      </c>
      <c r="E42" s="79" t="s">
        <v>76</v>
      </c>
      <c r="F42" s="79" t="s">
        <v>76</v>
      </c>
      <c r="G42" s="79" t="s">
        <v>76</v>
      </c>
      <c r="H42" s="79" t="s">
        <v>76</v>
      </c>
    </row>
    <row r="43" spans="2:8" ht="15" customHeight="1" x14ac:dyDescent="0.2">
      <c r="B43" s="83" t="s">
        <v>80</v>
      </c>
      <c r="C43" s="79" t="s">
        <v>76</v>
      </c>
      <c r="D43" s="79" t="s">
        <v>76</v>
      </c>
      <c r="E43" s="79" t="s">
        <v>76</v>
      </c>
      <c r="F43" s="79" t="s">
        <v>76</v>
      </c>
      <c r="G43" s="79" t="s">
        <v>76</v>
      </c>
      <c r="H43" s="79" t="s">
        <v>76</v>
      </c>
    </row>
    <row r="44" spans="2:8" ht="15" customHeight="1" x14ac:dyDescent="0.2">
      <c r="B44" s="83" t="s">
        <v>82</v>
      </c>
      <c r="C44" s="79" t="s">
        <v>76</v>
      </c>
      <c r="D44" s="79" t="s">
        <v>76</v>
      </c>
      <c r="E44" s="79" t="s">
        <v>76</v>
      </c>
      <c r="F44" s="79" t="s">
        <v>76</v>
      </c>
      <c r="G44" s="79" t="s">
        <v>76</v>
      </c>
      <c r="H44" s="79" t="s">
        <v>76</v>
      </c>
    </row>
    <row r="45" spans="2:8" ht="15" customHeight="1" x14ac:dyDescent="0.2">
      <c r="B45" s="83" t="s">
        <v>78</v>
      </c>
      <c r="C45" s="79" t="s">
        <v>76</v>
      </c>
      <c r="D45" s="79" t="s">
        <v>76</v>
      </c>
      <c r="E45" s="79" t="s">
        <v>76</v>
      </c>
      <c r="F45" s="79" t="s">
        <v>76</v>
      </c>
      <c r="G45" s="79" t="s">
        <v>76</v>
      </c>
      <c r="H45" s="79" t="s">
        <v>76</v>
      </c>
    </row>
    <row r="46" spans="2:8" ht="15" customHeight="1" x14ac:dyDescent="0.2">
      <c r="B46" s="83" t="s">
        <v>79</v>
      </c>
      <c r="C46" s="79" t="s">
        <v>76</v>
      </c>
      <c r="D46" s="79" t="s">
        <v>76</v>
      </c>
      <c r="E46" s="79" t="s">
        <v>76</v>
      </c>
      <c r="F46" s="79" t="s">
        <v>76</v>
      </c>
      <c r="G46" s="79" t="s">
        <v>76</v>
      </c>
      <c r="H46" s="79" t="s">
        <v>76</v>
      </c>
    </row>
    <row r="47" spans="2:8" ht="15" customHeight="1" x14ac:dyDescent="0.2">
      <c r="B47" s="83" t="s">
        <v>80</v>
      </c>
      <c r="C47" s="79" t="s">
        <v>76</v>
      </c>
      <c r="D47" s="79" t="s">
        <v>76</v>
      </c>
      <c r="E47" s="79">
        <v>-0.1</v>
      </c>
      <c r="F47" s="79" t="s">
        <v>76</v>
      </c>
      <c r="G47" s="79" t="s">
        <v>76</v>
      </c>
      <c r="H47" s="79" t="s">
        <v>76</v>
      </c>
    </row>
    <row r="48" spans="2:8" ht="15" customHeight="1" x14ac:dyDescent="0.2">
      <c r="B48" s="83" t="s">
        <v>83</v>
      </c>
      <c r="C48" s="79" t="s">
        <v>76</v>
      </c>
      <c r="D48" s="79" t="s">
        <v>76</v>
      </c>
      <c r="E48" s="79">
        <v>-0.1</v>
      </c>
      <c r="F48" s="79" t="s">
        <v>76</v>
      </c>
      <c r="G48" s="79" t="s">
        <v>76</v>
      </c>
      <c r="H48" s="79" t="s">
        <v>76</v>
      </c>
    </row>
    <row r="49" spans="2:8" ht="15" customHeight="1" x14ac:dyDescent="0.2">
      <c r="B49" s="83" t="s">
        <v>78</v>
      </c>
      <c r="C49" s="79" t="s">
        <v>76</v>
      </c>
      <c r="D49" s="79">
        <v>-0.1</v>
      </c>
      <c r="E49" s="79">
        <v>0.6</v>
      </c>
      <c r="F49" s="79" t="s">
        <v>76</v>
      </c>
      <c r="G49" s="79">
        <v>-1.3</v>
      </c>
      <c r="H49" s="79" t="s">
        <v>76</v>
      </c>
    </row>
    <row r="50" spans="2:8" ht="15" customHeight="1" x14ac:dyDescent="0.2">
      <c r="B50" s="83" t="s">
        <v>79</v>
      </c>
      <c r="C50" s="79" t="s">
        <v>394</v>
      </c>
      <c r="D50" s="79" t="s">
        <v>394</v>
      </c>
      <c r="E50" s="79" t="s">
        <v>394</v>
      </c>
      <c r="F50" s="79" t="s">
        <v>394</v>
      </c>
      <c r="G50" s="79" t="s">
        <v>394</v>
      </c>
      <c r="H50" s="79" t="s">
        <v>394</v>
      </c>
    </row>
    <row r="51" spans="2:8" ht="20" customHeight="1" x14ac:dyDescent="0.25">
      <c r="B51" s="69" t="s">
        <v>179</v>
      </c>
      <c r="C51" s="69"/>
      <c r="D51" s="69"/>
      <c r="E51" s="69"/>
      <c r="F51" s="27"/>
      <c r="G51" s="27"/>
      <c r="H51" s="27"/>
    </row>
    <row r="52" spans="2:8" ht="15" customHeight="1" x14ac:dyDescent="0.2">
      <c r="B52" s="83" t="s">
        <v>75</v>
      </c>
      <c r="C52" s="79" t="s">
        <v>76</v>
      </c>
      <c r="D52" s="79" t="s">
        <v>76</v>
      </c>
      <c r="E52" s="79" t="s">
        <v>76</v>
      </c>
      <c r="F52" s="79" t="s">
        <v>76</v>
      </c>
      <c r="G52" s="79" t="s">
        <v>76</v>
      </c>
      <c r="H52" s="79" t="s">
        <v>76</v>
      </c>
    </row>
    <row r="53" spans="2:8" ht="15" customHeight="1" x14ac:dyDescent="0.2">
      <c r="B53" s="83" t="s">
        <v>77</v>
      </c>
      <c r="C53" s="79" t="s">
        <v>76</v>
      </c>
      <c r="D53" s="79" t="s">
        <v>76</v>
      </c>
      <c r="E53" s="79" t="s">
        <v>76</v>
      </c>
      <c r="F53" s="79" t="s">
        <v>76</v>
      </c>
      <c r="G53" s="79" t="s">
        <v>76</v>
      </c>
      <c r="H53" s="79" t="s">
        <v>76</v>
      </c>
    </row>
    <row r="54" spans="2:8" ht="15" customHeight="1" x14ac:dyDescent="0.2">
      <c r="B54" s="83" t="s">
        <v>78</v>
      </c>
      <c r="C54" s="79" t="s">
        <v>76</v>
      </c>
      <c r="D54" s="79" t="s">
        <v>76</v>
      </c>
      <c r="E54" s="79" t="s">
        <v>76</v>
      </c>
      <c r="F54" s="79" t="s">
        <v>76</v>
      </c>
      <c r="G54" s="79" t="s">
        <v>76</v>
      </c>
      <c r="H54" s="79" t="s">
        <v>76</v>
      </c>
    </row>
    <row r="55" spans="2:8" ht="15" customHeight="1" x14ac:dyDescent="0.2">
      <c r="B55" s="83" t="s">
        <v>79</v>
      </c>
      <c r="C55" s="79" t="s">
        <v>76</v>
      </c>
      <c r="D55" s="79" t="s">
        <v>76</v>
      </c>
      <c r="E55" s="79" t="s">
        <v>76</v>
      </c>
      <c r="F55" s="79" t="s">
        <v>76</v>
      </c>
      <c r="G55" s="79" t="s">
        <v>76</v>
      </c>
      <c r="H55" s="79" t="s">
        <v>76</v>
      </c>
    </row>
    <row r="56" spans="2:8" ht="15" customHeight="1" x14ac:dyDescent="0.2">
      <c r="B56" s="83" t="s">
        <v>80</v>
      </c>
      <c r="C56" s="79" t="s">
        <v>76</v>
      </c>
      <c r="D56" s="79" t="s">
        <v>76</v>
      </c>
      <c r="E56" s="79" t="s">
        <v>76</v>
      </c>
      <c r="F56" s="79" t="s">
        <v>76</v>
      </c>
      <c r="G56" s="79" t="s">
        <v>76</v>
      </c>
      <c r="H56" s="79" t="s">
        <v>76</v>
      </c>
    </row>
    <row r="57" spans="2:8" ht="15" customHeight="1" x14ac:dyDescent="0.2">
      <c r="B57" s="83" t="s">
        <v>81</v>
      </c>
      <c r="C57" s="79" t="s">
        <v>76</v>
      </c>
      <c r="D57" s="79" t="s">
        <v>76</v>
      </c>
      <c r="E57" s="79" t="s">
        <v>76</v>
      </c>
      <c r="F57" s="79" t="s">
        <v>76</v>
      </c>
      <c r="G57" s="79" t="s">
        <v>76</v>
      </c>
      <c r="H57" s="79" t="s">
        <v>76</v>
      </c>
    </row>
    <row r="58" spans="2:8" ht="15" customHeight="1" x14ac:dyDescent="0.2">
      <c r="B58" s="83" t="s">
        <v>78</v>
      </c>
      <c r="C58" s="79" t="s">
        <v>76</v>
      </c>
      <c r="D58" s="79" t="s">
        <v>76</v>
      </c>
      <c r="E58" s="79" t="s">
        <v>76</v>
      </c>
      <c r="F58" s="79" t="s">
        <v>76</v>
      </c>
      <c r="G58" s="79" t="s">
        <v>76</v>
      </c>
      <c r="H58" s="79" t="s">
        <v>76</v>
      </c>
    </row>
    <row r="59" spans="2:8" ht="15" customHeight="1" x14ac:dyDescent="0.2">
      <c r="B59" s="83" t="s">
        <v>79</v>
      </c>
      <c r="C59" s="79" t="s">
        <v>76</v>
      </c>
      <c r="D59" s="79" t="s">
        <v>76</v>
      </c>
      <c r="E59" s="79" t="s">
        <v>76</v>
      </c>
      <c r="F59" s="79" t="s">
        <v>76</v>
      </c>
      <c r="G59" s="79" t="s">
        <v>76</v>
      </c>
      <c r="H59" s="79" t="s">
        <v>76</v>
      </c>
    </row>
    <row r="60" spans="2:8" ht="15" customHeight="1" x14ac:dyDescent="0.2">
      <c r="B60" s="83" t="s">
        <v>80</v>
      </c>
      <c r="C60" s="79" t="s">
        <v>76</v>
      </c>
      <c r="D60" s="79" t="s">
        <v>76</v>
      </c>
      <c r="E60" s="79" t="s">
        <v>76</v>
      </c>
      <c r="F60" s="79" t="s">
        <v>76</v>
      </c>
      <c r="G60" s="79" t="s">
        <v>76</v>
      </c>
      <c r="H60" s="79" t="s">
        <v>76</v>
      </c>
    </row>
    <row r="61" spans="2:8" ht="15" customHeight="1" x14ac:dyDescent="0.2">
      <c r="B61" s="83" t="s">
        <v>82</v>
      </c>
      <c r="C61" s="79" t="s">
        <v>76</v>
      </c>
      <c r="D61" s="79" t="s">
        <v>76</v>
      </c>
      <c r="E61" s="79" t="s">
        <v>76</v>
      </c>
      <c r="F61" s="79" t="s">
        <v>76</v>
      </c>
      <c r="G61" s="79" t="s">
        <v>76</v>
      </c>
      <c r="H61" s="79" t="s">
        <v>76</v>
      </c>
    </row>
    <row r="62" spans="2:8" ht="15" customHeight="1" x14ac:dyDescent="0.2">
      <c r="B62" s="83" t="s">
        <v>78</v>
      </c>
      <c r="C62" s="79" t="s">
        <v>76</v>
      </c>
      <c r="D62" s="79" t="s">
        <v>76</v>
      </c>
      <c r="E62" s="79" t="s">
        <v>76</v>
      </c>
      <c r="F62" s="79" t="s">
        <v>76</v>
      </c>
      <c r="G62" s="79" t="s">
        <v>76</v>
      </c>
      <c r="H62" s="79" t="s">
        <v>76</v>
      </c>
    </row>
    <row r="63" spans="2:8" ht="15" customHeight="1" x14ac:dyDescent="0.2">
      <c r="B63" s="83" t="s">
        <v>79</v>
      </c>
      <c r="C63" s="79" t="s">
        <v>76</v>
      </c>
      <c r="D63" s="79" t="s">
        <v>76</v>
      </c>
      <c r="E63" s="79" t="s">
        <v>76</v>
      </c>
      <c r="F63" s="79" t="s">
        <v>76</v>
      </c>
      <c r="G63" s="79" t="s">
        <v>76</v>
      </c>
      <c r="H63" s="79" t="s">
        <v>76</v>
      </c>
    </row>
    <row r="64" spans="2:8" ht="15" customHeight="1" x14ac:dyDescent="0.2">
      <c r="B64" s="83" t="s">
        <v>80</v>
      </c>
      <c r="C64" s="79" t="s">
        <v>76</v>
      </c>
      <c r="D64" s="79" t="s">
        <v>76</v>
      </c>
      <c r="E64" s="79">
        <v>-0.1</v>
      </c>
      <c r="F64" s="79" t="s">
        <v>76</v>
      </c>
      <c r="G64" s="79" t="s">
        <v>76</v>
      </c>
      <c r="H64" s="79" t="s">
        <v>76</v>
      </c>
    </row>
    <row r="65" spans="2:8" ht="15" customHeight="1" x14ac:dyDescent="0.2">
      <c r="B65" s="83" t="s">
        <v>83</v>
      </c>
      <c r="C65" s="79" t="s">
        <v>76</v>
      </c>
      <c r="D65" s="79" t="s">
        <v>76</v>
      </c>
      <c r="E65" s="79">
        <v>-0.2</v>
      </c>
      <c r="F65" s="79" t="s">
        <v>76</v>
      </c>
      <c r="G65" s="79" t="s">
        <v>76</v>
      </c>
      <c r="H65" s="79" t="s">
        <v>76</v>
      </c>
    </row>
    <row r="66" spans="2:8" ht="15" customHeight="1" x14ac:dyDescent="0.2">
      <c r="B66" s="83" t="s">
        <v>78</v>
      </c>
      <c r="C66" s="79" t="s">
        <v>76</v>
      </c>
      <c r="D66" s="79">
        <v>-0.1</v>
      </c>
      <c r="E66" s="79">
        <v>0.5</v>
      </c>
      <c r="F66" s="79" t="s">
        <v>76</v>
      </c>
      <c r="G66" s="79">
        <v>-1.3</v>
      </c>
      <c r="H66" s="79" t="s">
        <v>76</v>
      </c>
    </row>
    <row r="67" spans="2:8" ht="15" customHeight="1" x14ac:dyDescent="0.2">
      <c r="B67" s="83" t="s">
        <v>79</v>
      </c>
      <c r="C67" s="79" t="s">
        <v>394</v>
      </c>
      <c r="D67" s="79" t="s">
        <v>394</v>
      </c>
      <c r="E67" s="79" t="s">
        <v>394</v>
      </c>
      <c r="F67" s="79" t="s">
        <v>394</v>
      </c>
      <c r="G67" s="79" t="s">
        <v>394</v>
      </c>
      <c r="H67" s="79" t="s">
        <v>394</v>
      </c>
    </row>
    <row r="68" spans="2:8" ht="15" customHeight="1" thickBot="1" x14ac:dyDescent="0.25">
      <c r="B68" s="84"/>
      <c r="C68" s="81"/>
      <c r="D68" s="81"/>
      <c r="E68" s="81"/>
      <c r="F68" s="81"/>
      <c r="G68" s="81"/>
      <c r="H68" s="81"/>
    </row>
    <row r="69" spans="2:8" ht="15" customHeight="1" x14ac:dyDescent="0.2">
      <c r="C69" s="66"/>
      <c r="D69" s="66"/>
      <c r="E69" s="66"/>
      <c r="F69" s="97" t="s">
        <v>89</v>
      </c>
      <c r="G69" s="90"/>
      <c r="H69" s="90"/>
    </row>
    <row r="70" spans="2:8" ht="13.25" customHeight="1" x14ac:dyDescent="0.2">
      <c r="B70" s="58" t="s">
        <v>98</v>
      </c>
      <c r="F70" s="108"/>
      <c r="G70" s="90"/>
      <c r="H70" s="90"/>
    </row>
    <row r="71" spans="2:8" x14ac:dyDescent="0.2">
      <c r="E71" s="30"/>
      <c r="F71" s="30"/>
    </row>
    <row r="72" spans="2:8" ht="12" customHeight="1" x14ac:dyDescent="0.2">
      <c r="B72" s="114" t="s">
        <v>98</v>
      </c>
      <c r="C72" s="90"/>
      <c r="D72" s="90"/>
      <c r="E72" s="30"/>
      <c r="F72" s="30"/>
    </row>
  </sheetData>
  <mergeCells count="9">
    <mergeCell ref="F70:H70"/>
    <mergeCell ref="B72:D72"/>
    <mergeCell ref="B3:H3"/>
    <mergeCell ref="D4:H4"/>
    <mergeCell ref="C5:H5"/>
    <mergeCell ref="B12:C12"/>
    <mergeCell ref="B17:C17"/>
    <mergeCell ref="B34:H34"/>
    <mergeCell ref="F69:H69"/>
  </mergeCells>
  <hyperlinks>
    <hyperlink ref="B1" location="Contents!B23" display="Back to contents" xr:uid="{00000000-0004-0000-1400-000000000000}"/>
  </hyperlinks>
  <pageMargins left="0.74803149606299213" right="0.74803149606299213" top="0.98425196850393704" bottom="0.98425196850393704" header="0.51181102362204722" footer="0.51181102362204722"/>
  <pageSetup paperSize="9" scale="62"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pageSetUpPr fitToPage="1"/>
  </sheetPr>
  <dimension ref="B1:I76"/>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customWidth="1"/>
    <col min="3" max="8" width="12.6328125" style="14" customWidth="1"/>
    <col min="9" max="9" width="9.08984375" style="65" customWidth="1"/>
    <col min="10" max="10" width="11.36328125" style="65" bestFit="1" customWidth="1"/>
    <col min="11" max="11" width="9.08984375" style="65" customWidth="1"/>
    <col min="12" max="16384" width="9.08984375" style="65"/>
  </cols>
  <sheetData>
    <row r="1" spans="2:9" ht="15" customHeight="1" x14ac:dyDescent="0.25">
      <c r="B1" s="60" t="s">
        <v>11</v>
      </c>
    </row>
    <row r="2" spans="2:9" ht="15" customHeight="1" x14ac:dyDescent="0.2"/>
    <row r="3" spans="2:9" ht="15" customHeight="1" x14ac:dyDescent="0.3">
      <c r="B3" s="89" t="s">
        <v>400</v>
      </c>
      <c r="C3" s="90"/>
      <c r="D3" s="90"/>
      <c r="E3" s="90"/>
      <c r="F3" s="90"/>
      <c r="G3" s="90"/>
      <c r="H3" s="90"/>
      <c r="I3" s="68"/>
    </row>
    <row r="4" spans="2:9" ht="15" customHeight="1" thickBot="1" x14ac:dyDescent="0.25">
      <c r="B4" s="65" t="s">
        <v>118</v>
      </c>
      <c r="C4" s="25"/>
      <c r="D4" s="104" t="s">
        <v>67</v>
      </c>
      <c r="E4" s="104"/>
      <c r="F4" s="104"/>
      <c r="G4" s="105"/>
      <c r="H4" s="105"/>
    </row>
    <row r="5" spans="2:9" ht="25.25" customHeight="1" x14ac:dyDescent="0.25">
      <c r="B5" s="64"/>
      <c r="C5" s="106" t="s">
        <v>107</v>
      </c>
      <c r="D5" s="106"/>
      <c r="E5" s="106"/>
      <c r="F5" s="106"/>
      <c r="G5" s="106"/>
      <c r="H5" s="106"/>
    </row>
    <row r="6" spans="2:9" ht="40.25" customHeight="1" x14ac:dyDescent="0.2">
      <c r="C6" s="54" t="s">
        <v>223</v>
      </c>
      <c r="D6" s="54" t="s">
        <v>224</v>
      </c>
      <c r="E6" s="54" t="s">
        <v>225</v>
      </c>
      <c r="F6" s="54" t="s">
        <v>226</v>
      </c>
      <c r="G6" s="54" t="s">
        <v>227</v>
      </c>
      <c r="H6" s="54" t="s">
        <v>228</v>
      </c>
    </row>
    <row r="7" spans="2:9" ht="20" customHeight="1" x14ac:dyDescent="0.25">
      <c r="B7" s="69" t="s">
        <v>152</v>
      </c>
      <c r="C7" s="66" t="s">
        <v>229</v>
      </c>
      <c r="D7" s="66" t="s">
        <v>230</v>
      </c>
      <c r="E7" s="66" t="s">
        <v>231</v>
      </c>
      <c r="F7" s="66" t="s">
        <v>232</v>
      </c>
      <c r="G7" s="66" t="s">
        <v>233</v>
      </c>
      <c r="H7" s="66" t="s">
        <v>234</v>
      </c>
    </row>
    <row r="8" spans="2:9" ht="15" customHeight="1" x14ac:dyDescent="0.2">
      <c r="B8" s="83">
        <v>2016</v>
      </c>
      <c r="C8" s="79" t="s">
        <v>76</v>
      </c>
      <c r="D8" s="79" t="s">
        <v>76</v>
      </c>
      <c r="E8" s="79" t="s">
        <v>76</v>
      </c>
      <c r="F8" s="79" t="s">
        <v>76</v>
      </c>
      <c r="G8" s="79" t="s">
        <v>76</v>
      </c>
      <c r="H8" s="79" t="s">
        <v>76</v>
      </c>
    </row>
    <row r="9" spans="2:9" ht="15" customHeight="1" x14ac:dyDescent="0.2">
      <c r="B9" s="83">
        <v>2017</v>
      </c>
      <c r="C9" s="79" t="s">
        <v>76</v>
      </c>
      <c r="D9" s="79" t="s">
        <v>76</v>
      </c>
      <c r="E9" s="79" t="s">
        <v>76</v>
      </c>
      <c r="F9" s="79" t="s">
        <v>76</v>
      </c>
      <c r="G9" s="79" t="s">
        <v>76</v>
      </c>
      <c r="H9" s="79" t="s">
        <v>76</v>
      </c>
    </row>
    <row r="10" spans="2:9" ht="15" customHeight="1" x14ac:dyDescent="0.2">
      <c r="B10" s="83">
        <v>2018</v>
      </c>
      <c r="C10" s="79" t="s">
        <v>76</v>
      </c>
      <c r="D10" s="79" t="s">
        <v>76</v>
      </c>
      <c r="E10" s="79" t="s">
        <v>76</v>
      </c>
      <c r="F10" s="79" t="s">
        <v>76</v>
      </c>
      <c r="G10" s="79" t="s">
        <v>76</v>
      </c>
      <c r="H10" s="79" t="s">
        <v>76</v>
      </c>
    </row>
    <row r="11" spans="2:9" ht="15" customHeight="1" x14ac:dyDescent="0.2">
      <c r="B11" s="83">
        <v>2019</v>
      </c>
      <c r="C11" s="79" t="s">
        <v>76</v>
      </c>
      <c r="D11" s="79" t="s">
        <v>76</v>
      </c>
      <c r="E11" s="79" t="s">
        <v>76</v>
      </c>
      <c r="F11" s="79" t="s">
        <v>76</v>
      </c>
      <c r="G11" s="79" t="s">
        <v>76</v>
      </c>
      <c r="H11" s="79" t="s">
        <v>76</v>
      </c>
    </row>
    <row r="12" spans="2:9" ht="20.149999999999999" customHeight="1" x14ac:dyDescent="0.25">
      <c r="B12" s="103" t="s">
        <v>157</v>
      </c>
      <c r="C12" s="90"/>
      <c r="D12" s="27"/>
      <c r="E12" s="27"/>
      <c r="F12" s="27"/>
      <c r="G12" s="27"/>
      <c r="H12" s="27"/>
    </row>
    <row r="13" spans="2:9" ht="15" customHeight="1" x14ac:dyDescent="0.2">
      <c r="B13" s="83">
        <v>2016</v>
      </c>
      <c r="C13" s="79" t="s">
        <v>76</v>
      </c>
      <c r="D13" s="79" t="s">
        <v>76</v>
      </c>
      <c r="E13" s="79" t="s">
        <v>76</v>
      </c>
      <c r="F13" s="79" t="s">
        <v>76</v>
      </c>
      <c r="G13" s="79" t="s">
        <v>76</v>
      </c>
      <c r="H13" s="79" t="s">
        <v>76</v>
      </c>
    </row>
    <row r="14" spans="2:9" ht="15" customHeight="1" x14ac:dyDescent="0.2">
      <c r="B14" s="83">
        <v>2017</v>
      </c>
      <c r="C14" s="79" t="s">
        <v>76</v>
      </c>
      <c r="D14" s="79" t="s">
        <v>76</v>
      </c>
      <c r="E14" s="79" t="s">
        <v>76</v>
      </c>
      <c r="F14" s="79" t="s">
        <v>76</v>
      </c>
      <c r="G14" s="79" t="s">
        <v>76</v>
      </c>
      <c r="H14" s="79" t="s">
        <v>76</v>
      </c>
    </row>
    <row r="15" spans="2:9" ht="15" customHeight="1" x14ac:dyDescent="0.2">
      <c r="B15" s="83">
        <v>2018</v>
      </c>
      <c r="C15" s="79" t="s">
        <v>76</v>
      </c>
      <c r="D15" s="79" t="s">
        <v>76</v>
      </c>
      <c r="E15" s="79" t="s">
        <v>76</v>
      </c>
      <c r="F15" s="79" t="s">
        <v>76</v>
      </c>
      <c r="G15" s="79" t="s">
        <v>76</v>
      </c>
      <c r="H15" s="79" t="s">
        <v>76</v>
      </c>
    </row>
    <row r="16" spans="2:9" ht="15" customHeight="1" x14ac:dyDescent="0.2">
      <c r="B16" s="83">
        <v>2019</v>
      </c>
      <c r="C16" s="79" t="s">
        <v>76</v>
      </c>
      <c r="D16" s="79" t="s">
        <v>76</v>
      </c>
      <c r="E16" s="79" t="s">
        <v>76</v>
      </c>
      <c r="F16" s="79" t="s">
        <v>76</v>
      </c>
      <c r="G16" s="79" t="s">
        <v>76</v>
      </c>
      <c r="H16" s="79" t="s">
        <v>76</v>
      </c>
    </row>
    <row r="17" spans="2:8" ht="20.149999999999999" customHeight="1" x14ac:dyDescent="0.25">
      <c r="B17" s="103" t="s">
        <v>158</v>
      </c>
      <c r="C17" s="90"/>
      <c r="D17" s="27"/>
      <c r="E17" s="27"/>
      <c r="F17" s="27"/>
      <c r="G17" s="27"/>
      <c r="H17" s="27"/>
    </row>
    <row r="18" spans="2:8" ht="15" customHeight="1" x14ac:dyDescent="0.2">
      <c r="B18" s="83" t="s">
        <v>75</v>
      </c>
      <c r="C18" s="79" t="s">
        <v>76</v>
      </c>
      <c r="D18" s="79" t="s">
        <v>76</v>
      </c>
      <c r="E18" s="79" t="s">
        <v>76</v>
      </c>
      <c r="F18" s="79" t="s">
        <v>76</v>
      </c>
      <c r="G18" s="79" t="s">
        <v>76</v>
      </c>
      <c r="H18" s="79" t="s">
        <v>76</v>
      </c>
    </row>
    <row r="19" spans="2:8" ht="15" customHeight="1" x14ac:dyDescent="0.2">
      <c r="B19" s="83" t="s">
        <v>77</v>
      </c>
      <c r="C19" s="79" t="s">
        <v>76</v>
      </c>
      <c r="D19" s="79" t="s">
        <v>76</v>
      </c>
      <c r="E19" s="79" t="s">
        <v>76</v>
      </c>
      <c r="F19" s="79" t="s">
        <v>76</v>
      </c>
      <c r="G19" s="79" t="s">
        <v>76</v>
      </c>
      <c r="H19" s="79" t="s">
        <v>76</v>
      </c>
    </row>
    <row r="20" spans="2:8" ht="15" customHeight="1" x14ac:dyDescent="0.2">
      <c r="B20" s="83" t="s">
        <v>78</v>
      </c>
      <c r="C20" s="79" t="s">
        <v>76</v>
      </c>
      <c r="D20" s="79" t="s">
        <v>76</v>
      </c>
      <c r="E20" s="79" t="s">
        <v>76</v>
      </c>
      <c r="F20" s="79" t="s">
        <v>76</v>
      </c>
      <c r="G20" s="79" t="s">
        <v>76</v>
      </c>
      <c r="H20" s="79" t="s">
        <v>76</v>
      </c>
    </row>
    <row r="21" spans="2:8" ht="15" customHeight="1" x14ac:dyDescent="0.2">
      <c r="B21" s="83" t="s">
        <v>79</v>
      </c>
      <c r="C21" s="79" t="s">
        <v>76</v>
      </c>
      <c r="D21" s="79" t="s">
        <v>76</v>
      </c>
      <c r="E21" s="79" t="s">
        <v>76</v>
      </c>
      <c r="F21" s="79" t="s">
        <v>76</v>
      </c>
      <c r="G21" s="79" t="s">
        <v>76</v>
      </c>
      <c r="H21" s="79" t="s">
        <v>76</v>
      </c>
    </row>
    <row r="22" spans="2:8" ht="15" customHeight="1" x14ac:dyDescent="0.2">
      <c r="B22" s="83" t="s">
        <v>80</v>
      </c>
      <c r="C22" s="79" t="s">
        <v>76</v>
      </c>
      <c r="D22" s="79" t="s">
        <v>76</v>
      </c>
      <c r="E22" s="79" t="s">
        <v>76</v>
      </c>
      <c r="F22" s="79" t="s">
        <v>76</v>
      </c>
      <c r="G22" s="79" t="s">
        <v>76</v>
      </c>
      <c r="H22" s="79" t="s">
        <v>76</v>
      </c>
    </row>
    <row r="23" spans="2:8" ht="15" customHeight="1" x14ac:dyDescent="0.2">
      <c r="B23" s="83" t="s">
        <v>81</v>
      </c>
      <c r="C23" s="79" t="s">
        <v>76</v>
      </c>
      <c r="D23" s="79" t="s">
        <v>76</v>
      </c>
      <c r="E23" s="79" t="s">
        <v>76</v>
      </c>
      <c r="F23" s="79" t="s">
        <v>76</v>
      </c>
      <c r="G23" s="79" t="s">
        <v>76</v>
      </c>
      <c r="H23" s="79" t="s">
        <v>76</v>
      </c>
    </row>
    <row r="24" spans="2:8" ht="15" customHeight="1" x14ac:dyDescent="0.2">
      <c r="B24" s="83" t="s">
        <v>78</v>
      </c>
      <c r="C24" s="79" t="s">
        <v>76</v>
      </c>
      <c r="D24" s="79" t="s">
        <v>76</v>
      </c>
      <c r="E24" s="79" t="s">
        <v>76</v>
      </c>
      <c r="F24" s="79" t="s">
        <v>76</v>
      </c>
      <c r="G24" s="79" t="s">
        <v>76</v>
      </c>
      <c r="H24" s="79" t="s">
        <v>76</v>
      </c>
    </row>
    <row r="25" spans="2:8" ht="15" customHeight="1" x14ac:dyDescent="0.2">
      <c r="B25" s="83" t="s">
        <v>79</v>
      </c>
      <c r="C25" s="79" t="s">
        <v>76</v>
      </c>
      <c r="D25" s="79" t="s">
        <v>76</v>
      </c>
      <c r="E25" s="79" t="s">
        <v>76</v>
      </c>
      <c r="F25" s="79" t="s">
        <v>76</v>
      </c>
      <c r="G25" s="79" t="s">
        <v>76</v>
      </c>
      <c r="H25" s="79" t="s">
        <v>76</v>
      </c>
    </row>
    <row r="26" spans="2:8" ht="15" customHeight="1" x14ac:dyDescent="0.2">
      <c r="B26" s="83" t="s">
        <v>80</v>
      </c>
      <c r="C26" s="79" t="s">
        <v>76</v>
      </c>
      <c r="D26" s="79" t="s">
        <v>76</v>
      </c>
      <c r="E26" s="79" t="s">
        <v>76</v>
      </c>
      <c r="F26" s="79" t="s">
        <v>76</v>
      </c>
      <c r="G26" s="79" t="s">
        <v>76</v>
      </c>
      <c r="H26" s="79" t="s">
        <v>76</v>
      </c>
    </row>
    <row r="27" spans="2:8" ht="15" customHeight="1" x14ac:dyDescent="0.2">
      <c r="B27" s="83" t="s">
        <v>82</v>
      </c>
      <c r="C27" s="79" t="s">
        <v>76</v>
      </c>
      <c r="D27" s="79" t="s">
        <v>76</v>
      </c>
      <c r="E27" s="79" t="s">
        <v>76</v>
      </c>
      <c r="F27" s="79" t="s">
        <v>76</v>
      </c>
      <c r="G27" s="79" t="s">
        <v>76</v>
      </c>
      <c r="H27" s="79" t="s">
        <v>76</v>
      </c>
    </row>
    <row r="28" spans="2:8" ht="15" customHeight="1" x14ac:dyDescent="0.2">
      <c r="B28" s="83" t="s">
        <v>78</v>
      </c>
      <c r="C28" s="79" t="s">
        <v>76</v>
      </c>
      <c r="D28" s="79" t="s">
        <v>76</v>
      </c>
      <c r="E28" s="79" t="s">
        <v>76</v>
      </c>
      <c r="F28" s="79" t="s">
        <v>76</v>
      </c>
      <c r="G28" s="79" t="s">
        <v>76</v>
      </c>
      <c r="H28" s="79" t="s">
        <v>76</v>
      </c>
    </row>
    <row r="29" spans="2:8" ht="15" customHeight="1" x14ac:dyDescent="0.2">
      <c r="B29" s="83" t="s">
        <v>79</v>
      </c>
      <c r="C29" s="79" t="s">
        <v>76</v>
      </c>
      <c r="D29" s="79" t="s">
        <v>76</v>
      </c>
      <c r="E29" s="79" t="s">
        <v>76</v>
      </c>
      <c r="F29" s="79" t="s">
        <v>76</v>
      </c>
      <c r="G29" s="79" t="s">
        <v>76</v>
      </c>
      <c r="H29" s="79" t="s">
        <v>76</v>
      </c>
    </row>
    <row r="30" spans="2:8" ht="15" customHeight="1" x14ac:dyDescent="0.2">
      <c r="B30" s="83" t="s">
        <v>80</v>
      </c>
      <c r="C30" s="79" t="s">
        <v>76</v>
      </c>
      <c r="D30" s="79" t="s">
        <v>76</v>
      </c>
      <c r="E30" s="79">
        <v>0.1</v>
      </c>
      <c r="F30" s="79" t="s">
        <v>76</v>
      </c>
      <c r="G30" s="79" t="s">
        <v>76</v>
      </c>
      <c r="H30" s="79" t="s">
        <v>76</v>
      </c>
    </row>
    <row r="31" spans="2:8" ht="15" customHeight="1" x14ac:dyDescent="0.2">
      <c r="B31" s="83" t="s">
        <v>83</v>
      </c>
      <c r="C31" s="79" t="s">
        <v>76</v>
      </c>
      <c r="D31" s="79" t="s">
        <v>76</v>
      </c>
      <c r="E31" s="79">
        <v>0.1</v>
      </c>
      <c r="F31" s="79">
        <v>-0.3</v>
      </c>
      <c r="G31" s="79" t="s">
        <v>76</v>
      </c>
      <c r="H31" s="79" t="s">
        <v>76</v>
      </c>
    </row>
    <row r="32" spans="2:8" ht="15" customHeight="1" x14ac:dyDescent="0.2">
      <c r="B32" s="83" t="s">
        <v>78</v>
      </c>
      <c r="C32" s="79" t="s">
        <v>76</v>
      </c>
      <c r="D32" s="79" t="s">
        <v>76</v>
      </c>
      <c r="E32" s="79">
        <v>0.1</v>
      </c>
      <c r="F32" s="79">
        <v>0.3</v>
      </c>
      <c r="G32" s="79" t="s">
        <v>76</v>
      </c>
      <c r="H32" s="79">
        <v>0.1</v>
      </c>
    </row>
    <row r="33" spans="2:9" ht="15" customHeight="1" x14ac:dyDescent="0.2">
      <c r="B33" s="83" t="s">
        <v>79</v>
      </c>
      <c r="C33" s="79" t="s">
        <v>394</v>
      </c>
      <c r="D33" s="79" t="s">
        <v>394</v>
      </c>
      <c r="E33" s="79" t="s">
        <v>394</v>
      </c>
      <c r="F33" s="79" t="s">
        <v>394</v>
      </c>
      <c r="G33" s="79" t="s">
        <v>394</v>
      </c>
      <c r="H33" s="79" t="s">
        <v>394</v>
      </c>
    </row>
    <row r="34" spans="2:9" ht="20.149999999999999" customHeight="1" x14ac:dyDescent="0.25">
      <c r="B34" s="103" t="s">
        <v>178</v>
      </c>
      <c r="C34" s="90"/>
      <c r="D34" s="90"/>
      <c r="E34" s="90"/>
      <c r="F34" s="90"/>
      <c r="G34" s="90"/>
      <c r="H34" s="90"/>
      <c r="I34" s="27"/>
    </row>
    <row r="35" spans="2:9" ht="15" customHeight="1" x14ac:dyDescent="0.2">
      <c r="B35" s="83" t="s">
        <v>75</v>
      </c>
      <c r="C35" s="79" t="s">
        <v>76</v>
      </c>
      <c r="D35" s="79" t="s">
        <v>76</v>
      </c>
      <c r="E35" s="79" t="s">
        <v>76</v>
      </c>
      <c r="F35" s="79" t="s">
        <v>76</v>
      </c>
      <c r="G35" s="79" t="s">
        <v>76</v>
      </c>
      <c r="H35" s="79" t="s">
        <v>76</v>
      </c>
    </row>
    <row r="36" spans="2:9" ht="15" customHeight="1" x14ac:dyDescent="0.2">
      <c r="B36" s="83" t="s">
        <v>77</v>
      </c>
      <c r="C36" s="79" t="s">
        <v>76</v>
      </c>
      <c r="D36" s="79" t="s">
        <v>76</v>
      </c>
      <c r="E36" s="79" t="s">
        <v>76</v>
      </c>
      <c r="F36" s="79" t="s">
        <v>76</v>
      </c>
      <c r="G36" s="79" t="s">
        <v>76</v>
      </c>
      <c r="H36" s="79" t="s">
        <v>76</v>
      </c>
    </row>
    <row r="37" spans="2:9" ht="15" customHeight="1" x14ac:dyDescent="0.2">
      <c r="B37" s="83" t="s">
        <v>78</v>
      </c>
      <c r="C37" s="79" t="s">
        <v>76</v>
      </c>
      <c r="D37" s="79" t="s">
        <v>76</v>
      </c>
      <c r="E37" s="79" t="s">
        <v>76</v>
      </c>
      <c r="F37" s="79" t="s">
        <v>76</v>
      </c>
      <c r="G37" s="79" t="s">
        <v>76</v>
      </c>
      <c r="H37" s="79" t="s">
        <v>76</v>
      </c>
    </row>
    <row r="38" spans="2:9" ht="15" customHeight="1" x14ac:dyDescent="0.2">
      <c r="B38" s="83" t="s">
        <v>79</v>
      </c>
      <c r="C38" s="79" t="s">
        <v>76</v>
      </c>
      <c r="D38" s="79" t="s">
        <v>76</v>
      </c>
      <c r="E38" s="79" t="s">
        <v>76</v>
      </c>
      <c r="F38" s="79" t="s">
        <v>76</v>
      </c>
      <c r="G38" s="79" t="s">
        <v>76</v>
      </c>
      <c r="H38" s="79" t="s">
        <v>76</v>
      </c>
    </row>
    <row r="39" spans="2:9" ht="15" customHeight="1" x14ac:dyDescent="0.2">
      <c r="B39" s="83" t="s">
        <v>80</v>
      </c>
      <c r="C39" s="79" t="s">
        <v>76</v>
      </c>
      <c r="D39" s="79" t="s">
        <v>76</v>
      </c>
      <c r="E39" s="79" t="s">
        <v>76</v>
      </c>
      <c r="F39" s="79" t="s">
        <v>76</v>
      </c>
      <c r="G39" s="79" t="s">
        <v>76</v>
      </c>
      <c r="H39" s="79" t="s">
        <v>76</v>
      </c>
    </row>
    <row r="40" spans="2:9" ht="15" customHeight="1" x14ac:dyDescent="0.2">
      <c r="B40" s="83" t="s">
        <v>81</v>
      </c>
      <c r="C40" s="79" t="s">
        <v>76</v>
      </c>
      <c r="D40" s="79" t="s">
        <v>76</v>
      </c>
      <c r="E40" s="79" t="s">
        <v>76</v>
      </c>
      <c r="F40" s="79" t="s">
        <v>76</v>
      </c>
      <c r="G40" s="79" t="s">
        <v>76</v>
      </c>
      <c r="H40" s="79" t="s">
        <v>76</v>
      </c>
    </row>
    <row r="41" spans="2:9" ht="15" customHeight="1" x14ac:dyDescent="0.2">
      <c r="B41" s="83" t="s">
        <v>78</v>
      </c>
      <c r="C41" s="79" t="s">
        <v>76</v>
      </c>
      <c r="D41" s="79" t="s">
        <v>76</v>
      </c>
      <c r="E41" s="79" t="s">
        <v>76</v>
      </c>
      <c r="F41" s="79" t="s">
        <v>76</v>
      </c>
      <c r="G41" s="79" t="s">
        <v>76</v>
      </c>
      <c r="H41" s="79" t="s">
        <v>76</v>
      </c>
    </row>
    <row r="42" spans="2:9" ht="15" customHeight="1" x14ac:dyDescent="0.2">
      <c r="B42" s="83" t="s">
        <v>79</v>
      </c>
      <c r="C42" s="79" t="s">
        <v>76</v>
      </c>
      <c r="D42" s="79" t="s">
        <v>76</v>
      </c>
      <c r="E42" s="79" t="s">
        <v>76</v>
      </c>
      <c r="F42" s="79" t="s">
        <v>76</v>
      </c>
      <c r="G42" s="79" t="s">
        <v>76</v>
      </c>
      <c r="H42" s="79" t="s">
        <v>76</v>
      </c>
    </row>
    <row r="43" spans="2:9" ht="15" customHeight="1" x14ac:dyDescent="0.2">
      <c r="B43" s="83" t="s">
        <v>80</v>
      </c>
      <c r="C43" s="79" t="s">
        <v>76</v>
      </c>
      <c r="D43" s="79" t="s">
        <v>76</v>
      </c>
      <c r="E43" s="79" t="s">
        <v>76</v>
      </c>
      <c r="F43" s="79" t="s">
        <v>76</v>
      </c>
      <c r="G43" s="79" t="s">
        <v>76</v>
      </c>
      <c r="H43" s="79" t="s">
        <v>76</v>
      </c>
    </row>
    <row r="44" spans="2:9" ht="15" customHeight="1" x14ac:dyDescent="0.2">
      <c r="B44" s="83" t="s">
        <v>82</v>
      </c>
      <c r="C44" s="79" t="s">
        <v>76</v>
      </c>
      <c r="D44" s="79" t="s">
        <v>76</v>
      </c>
      <c r="E44" s="79" t="s">
        <v>76</v>
      </c>
      <c r="F44" s="79" t="s">
        <v>76</v>
      </c>
      <c r="G44" s="79" t="s">
        <v>76</v>
      </c>
      <c r="H44" s="79" t="s">
        <v>76</v>
      </c>
    </row>
    <row r="45" spans="2:9" ht="15" customHeight="1" x14ac:dyDescent="0.2">
      <c r="B45" s="83" t="s">
        <v>78</v>
      </c>
      <c r="C45" s="79" t="s">
        <v>76</v>
      </c>
      <c r="D45" s="79" t="s">
        <v>76</v>
      </c>
      <c r="E45" s="79" t="s">
        <v>76</v>
      </c>
      <c r="F45" s="79" t="s">
        <v>76</v>
      </c>
      <c r="G45" s="79" t="s">
        <v>76</v>
      </c>
      <c r="H45" s="79" t="s">
        <v>76</v>
      </c>
    </row>
    <row r="46" spans="2:9" ht="15" customHeight="1" x14ac:dyDescent="0.2">
      <c r="B46" s="83" t="s">
        <v>79</v>
      </c>
      <c r="C46" s="79" t="s">
        <v>76</v>
      </c>
      <c r="D46" s="79" t="s">
        <v>76</v>
      </c>
      <c r="E46" s="79" t="s">
        <v>76</v>
      </c>
      <c r="F46" s="79" t="s">
        <v>76</v>
      </c>
      <c r="G46" s="79" t="s">
        <v>76</v>
      </c>
      <c r="H46" s="79" t="s">
        <v>76</v>
      </c>
    </row>
    <row r="47" spans="2:9" ht="15" customHeight="1" x14ac:dyDescent="0.2">
      <c r="B47" s="83" t="s">
        <v>80</v>
      </c>
      <c r="C47" s="79" t="s">
        <v>76</v>
      </c>
      <c r="D47" s="79" t="s">
        <v>76</v>
      </c>
      <c r="E47" s="79">
        <v>0.1</v>
      </c>
      <c r="F47" s="79" t="s">
        <v>76</v>
      </c>
      <c r="G47" s="79" t="s">
        <v>76</v>
      </c>
      <c r="H47" s="79" t="s">
        <v>76</v>
      </c>
    </row>
    <row r="48" spans="2:9" ht="15" customHeight="1" x14ac:dyDescent="0.2">
      <c r="B48" s="83" t="s">
        <v>83</v>
      </c>
      <c r="C48" s="79" t="s">
        <v>76</v>
      </c>
      <c r="D48" s="79" t="s">
        <v>76</v>
      </c>
      <c r="E48" s="79" t="s">
        <v>76</v>
      </c>
      <c r="F48" s="79">
        <v>-0.3</v>
      </c>
      <c r="G48" s="79" t="s">
        <v>76</v>
      </c>
      <c r="H48" s="79" t="s">
        <v>76</v>
      </c>
    </row>
    <row r="49" spans="2:8" ht="15" customHeight="1" x14ac:dyDescent="0.2">
      <c r="B49" s="83" t="s">
        <v>78</v>
      </c>
      <c r="C49" s="79" t="s">
        <v>76</v>
      </c>
      <c r="D49" s="79" t="s">
        <v>76</v>
      </c>
      <c r="E49" s="79" t="s">
        <v>76</v>
      </c>
      <c r="F49" s="79">
        <v>0.6</v>
      </c>
      <c r="G49" s="79" t="s">
        <v>76</v>
      </c>
      <c r="H49" s="79">
        <v>0.1</v>
      </c>
    </row>
    <row r="50" spans="2:8" ht="15" customHeight="1" x14ac:dyDescent="0.2">
      <c r="B50" s="83" t="s">
        <v>79</v>
      </c>
      <c r="C50" s="79" t="s">
        <v>394</v>
      </c>
      <c r="D50" s="79" t="s">
        <v>394</v>
      </c>
      <c r="E50" s="79" t="s">
        <v>394</v>
      </c>
      <c r="F50" s="79" t="s">
        <v>394</v>
      </c>
      <c r="G50" s="79" t="s">
        <v>394</v>
      </c>
      <c r="H50" s="79" t="s">
        <v>394</v>
      </c>
    </row>
    <row r="51" spans="2:8" ht="20.149999999999999" customHeight="1" x14ac:dyDescent="0.25">
      <c r="B51" s="103" t="s">
        <v>179</v>
      </c>
      <c r="C51" s="90"/>
      <c r="D51" s="90"/>
      <c r="E51" s="90"/>
      <c r="F51" s="27"/>
      <c r="G51" s="27"/>
      <c r="H51" s="27"/>
    </row>
    <row r="52" spans="2:8" ht="15" customHeight="1" x14ac:dyDescent="0.2">
      <c r="B52" s="83" t="s">
        <v>75</v>
      </c>
      <c r="C52" s="79" t="s">
        <v>76</v>
      </c>
      <c r="D52" s="79" t="s">
        <v>76</v>
      </c>
      <c r="E52" s="79" t="s">
        <v>76</v>
      </c>
      <c r="F52" s="79" t="s">
        <v>76</v>
      </c>
      <c r="G52" s="79" t="s">
        <v>76</v>
      </c>
      <c r="H52" s="79" t="s">
        <v>76</v>
      </c>
    </row>
    <row r="53" spans="2:8" ht="15" customHeight="1" x14ac:dyDescent="0.2">
      <c r="B53" s="83" t="s">
        <v>77</v>
      </c>
      <c r="C53" s="79" t="s">
        <v>76</v>
      </c>
      <c r="D53" s="79" t="s">
        <v>76</v>
      </c>
      <c r="E53" s="79" t="s">
        <v>76</v>
      </c>
      <c r="F53" s="79" t="s">
        <v>76</v>
      </c>
      <c r="G53" s="79" t="s">
        <v>76</v>
      </c>
      <c r="H53" s="79" t="s">
        <v>76</v>
      </c>
    </row>
    <row r="54" spans="2:8" ht="15" customHeight="1" x14ac:dyDescent="0.2">
      <c r="B54" s="83" t="s">
        <v>78</v>
      </c>
      <c r="C54" s="79" t="s">
        <v>76</v>
      </c>
      <c r="D54" s="79" t="s">
        <v>76</v>
      </c>
      <c r="E54" s="79" t="s">
        <v>76</v>
      </c>
      <c r="F54" s="79" t="s">
        <v>76</v>
      </c>
      <c r="G54" s="79" t="s">
        <v>76</v>
      </c>
      <c r="H54" s="79" t="s">
        <v>76</v>
      </c>
    </row>
    <row r="55" spans="2:8" ht="15" customHeight="1" x14ac:dyDescent="0.2">
      <c r="B55" s="83" t="s">
        <v>79</v>
      </c>
      <c r="C55" s="79" t="s">
        <v>76</v>
      </c>
      <c r="D55" s="79" t="s">
        <v>76</v>
      </c>
      <c r="E55" s="79" t="s">
        <v>76</v>
      </c>
      <c r="F55" s="79" t="s">
        <v>76</v>
      </c>
      <c r="G55" s="79" t="s">
        <v>76</v>
      </c>
      <c r="H55" s="79" t="s">
        <v>76</v>
      </c>
    </row>
    <row r="56" spans="2:8" ht="15" customHeight="1" x14ac:dyDescent="0.2">
      <c r="B56" s="83" t="s">
        <v>80</v>
      </c>
      <c r="C56" s="79" t="s">
        <v>76</v>
      </c>
      <c r="D56" s="79" t="s">
        <v>76</v>
      </c>
      <c r="E56" s="79" t="s">
        <v>76</v>
      </c>
      <c r="F56" s="79" t="s">
        <v>76</v>
      </c>
      <c r="G56" s="79" t="s">
        <v>76</v>
      </c>
      <c r="H56" s="79" t="s">
        <v>76</v>
      </c>
    </row>
    <row r="57" spans="2:8" ht="15" customHeight="1" x14ac:dyDescent="0.2">
      <c r="B57" s="83" t="s">
        <v>81</v>
      </c>
      <c r="C57" s="79" t="s">
        <v>76</v>
      </c>
      <c r="D57" s="79" t="s">
        <v>76</v>
      </c>
      <c r="E57" s="79" t="s">
        <v>76</v>
      </c>
      <c r="F57" s="79" t="s">
        <v>76</v>
      </c>
      <c r="G57" s="79" t="s">
        <v>76</v>
      </c>
      <c r="H57" s="79" t="s">
        <v>76</v>
      </c>
    </row>
    <row r="58" spans="2:8" ht="15" customHeight="1" x14ac:dyDescent="0.2">
      <c r="B58" s="83" t="s">
        <v>78</v>
      </c>
      <c r="C58" s="79" t="s">
        <v>76</v>
      </c>
      <c r="D58" s="79" t="s">
        <v>76</v>
      </c>
      <c r="E58" s="79" t="s">
        <v>76</v>
      </c>
      <c r="F58" s="79" t="s">
        <v>76</v>
      </c>
      <c r="G58" s="79" t="s">
        <v>76</v>
      </c>
      <c r="H58" s="79" t="s">
        <v>76</v>
      </c>
    </row>
    <row r="59" spans="2:8" ht="15" customHeight="1" x14ac:dyDescent="0.2">
      <c r="B59" s="83" t="s">
        <v>79</v>
      </c>
      <c r="C59" s="79" t="s">
        <v>76</v>
      </c>
      <c r="D59" s="79" t="s">
        <v>76</v>
      </c>
      <c r="E59" s="79" t="s">
        <v>76</v>
      </c>
      <c r="F59" s="79" t="s">
        <v>76</v>
      </c>
      <c r="G59" s="79" t="s">
        <v>76</v>
      </c>
      <c r="H59" s="79" t="s">
        <v>76</v>
      </c>
    </row>
    <row r="60" spans="2:8" ht="15" customHeight="1" x14ac:dyDescent="0.2">
      <c r="B60" s="83" t="s">
        <v>80</v>
      </c>
      <c r="C60" s="79" t="s">
        <v>76</v>
      </c>
      <c r="D60" s="79" t="s">
        <v>76</v>
      </c>
      <c r="E60" s="79" t="s">
        <v>76</v>
      </c>
      <c r="F60" s="79" t="s">
        <v>76</v>
      </c>
      <c r="G60" s="79" t="s">
        <v>76</v>
      </c>
      <c r="H60" s="79" t="s">
        <v>76</v>
      </c>
    </row>
    <row r="61" spans="2:8" ht="15" customHeight="1" x14ac:dyDescent="0.2">
      <c r="B61" s="83" t="s">
        <v>82</v>
      </c>
      <c r="C61" s="79" t="s">
        <v>76</v>
      </c>
      <c r="D61" s="79" t="s">
        <v>76</v>
      </c>
      <c r="E61" s="79" t="s">
        <v>76</v>
      </c>
      <c r="F61" s="79" t="s">
        <v>76</v>
      </c>
      <c r="G61" s="79" t="s">
        <v>76</v>
      </c>
      <c r="H61" s="79" t="s">
        <v>76</v>
      </c>
    </row>
    <row r="62" spans="2:8" ht="15" customHeight="1" x14ac:dyDescent="0.2">
      <c r="B62" s="83" t="s">
        <v>78</v>
      </c>
      <c r="C62" s="79" t="s">
        <v>76</v>
      </c>
      <c r="D62" s="79" t="s">
        <v>76</v>
      </c>
      <c r="E62" s="79" t="s">
        <v>76</v>
      </c>
      <c r="F62" s="79" t="s">
        <v>76</v>
      </c>
      <c r="G62" s="79" t="s">
        <v>76</v>
      </c>
      <c r="H62" s="79" t="s">
        <v>76</v>
      </c>
    </row>
    <row r="63" spans="2:8" ht="15" customHeight="1" x14ac:dyDescent="0.2">
      <c r="B63" s="83" t="s">
        <v>79</v>
      </c>
      <c r="C63" s="79" t="s">
        <v>76</v>
      </c>
      <c r="D63" s="79" t="s">
        <v>76</v>
      </c>
      <c r="E63" s="79" t="s">
        <v>76</v>
      </c>
      <c r="F63" s="79" t="s">
        <v>76</v>
      </c>
      <c r="G63" s="79" t="s">
        <v>76</v>
      </c>
      <c r="H63" s="79" t="s">
        <v>76</v>
      </c>
    </row>
    <row r="64" spans="2:8" ht="15" customHeight="1" x14ac:dyDescent="0.2">
      <c r="B64" s="83" t="s">
        <v>80</v>
      </c>
      <c r="C64" s="79" t="s">
        <v>76</v>
      </c>
      <c r="D64" s="79" t="s">
        <v>76</v>
      </c>
      <c r="E64" s="79">
        <v>0.1</v>
      </c>
      <c r="F64" s="79" t="s">
        <v>76</v>
      </c>
      <c r="G64" s="79" t="s">
        <v>76</v>
      </c>
      <c r="H64" s="79" t="s">
        <v>76</v>
      </c>
    </row>
    <row r="65" spans="2:8" ht="15" customHeight="1" x14ac:dyDescent="0.2">
      <c r="B65" s="83" t="s">
        <v>83</v>
      </c>
      <c r="C65" s="79" t="s">
        <v>76</v>
      </c>
      <c r="D65" s="79" t="s">
        <v>76</v>
      </c>
      <c r="E65" s="79">
        <v>0.1</v>
      </c>
      <c r="F65" s="79">
        <v>-0.3</v>
      </c>
      <c r="G65" s="79" t="s">
        <v>76</v>
      </c>
      <c r="H65" s="79" t="s">
        <v>76</v>
      </c>
    </row>
    <row r="66" spans="2:8" ht="15" customHeight="1" x14ac:dyDescent="0.2">
      <c r="B66" s="83" t="s">
        <v>78</v>
      </c>
      <c r="C66" s="79" t="s">
        <v>76</v>
      </c>
      <c r="D66" s="79" t="s">
        <v>76</v>
      </c>
      <c r="E66" s="79">
        <v>0.1</v>
      </c>
      <c r="F66" s="79">
        <v>0.3</v>
      </c>
      <c r="G66" s="79" t="s">
        <v>76</v>
      </c>
      <c r="H66" s="79">
        <v>0.1</v>
      </c>
    </row>
    <row r="67" spans="2:8" ht="15" customHeight="1" x14ac:dyDescent="0.2">
      <c r="B67" s="83" t="s">
        <v>79</v>
      </c>
      <c r="C67" s="79" t="s">
        <v>394</v>
      </c>
      <c r="D67" s="79" t="s">
        <v>394</v>
      </c>
      <c r="E67" s="79" t="s">
        <v>394</v>
      </c>
      <c r="F67" s="79" t="s">
        <v>394</v>
      </c>
      <c r="G67" s="79" t="s">
        <v>394</v>
      </c>
      <c r="H67" s="79" t="s">
        <v>394</v>
      </c>
    </row>
    <row r="68" spans="2:8" ht="15" customHeight="1" thickBot="1" x14ac:dyDescent="0.25">
      <c r="B68" s="84"/>
      <c r="C68" s="81"/>
      <c r="D68" s="81"/>
      <c r="E68" s="81"/>
      <c r="F68" s="81"/>
      <c r="G68" s="81"/>
      <c r="H68" s="81"/>
    </row>
    <row r="69" spans="2:8" ht="13.25" customHeight="1" x14ac:dyDescent="0.2">
      <c r="B69" s="65" t="s">
        <v>98</v>
      </c>
      <c r="F69" s="97" t="s">
        <v>181</v>
      </c>
      <c r="G69" s="90"/>
      <c r="H69" s="90"/>
    </row>
    <row r="70" spans="2:8" ht="12.5" customHeight="1" x14ac:dyDescent="0.2">
      <c r="B70" s="95" t="s">
        <v>98</v>
      </c>
      <c r="C70" s="90"/>
      <c r="D70" s="90"/>
      <c r="E70" s="90"/>
      <c r="F70" s="30"/>
    </row>
    <row r="71" spans="2:8" x14ac:dyDescent="0.2">
      <c r="E71" s="30"/>
      <c r="F71" s="30"/>
    </row>
    <row r="72" spans="2:8" ht="12" customHeight="1" x14ac:dyDescent="0.2">
      <c r="B72" s="114" t="s">
        <v>98</v>
      </c>
      <c r="C72" s="90"/>
      <c r="D72" s="90"/>
      <c r="E72" s="30"/>
      <c r="F72" s="30"/>
    </row>
    <row r="74" spans="2:8" ht="12" customHeight="1" x14ac:dyDescent="0.2">
      <c r="B74" s="75" t="s">
        <v>98</v>
      </c>
    </row>
    <row r="76" spans="2:8" x14ac:dyDescent="0.2">
      <c r="B76" s="95"/>
      <c r="C76" s="90"/>
      <c r="D76" s="90"/>
      <c r="E76" s="90"/>
    </row>
  </sheetData>
  <mergeCells count="11">
    <mergeCell ref="B76:E76"/>
    <mergeCell ref="B34:H34"/>
    <mergeCell ref="B51:E51"/>
    <mergeCell ref="F69:H69"/>
    <mergeCell ref="B70:E70"/>
    <mergeCell ref="B72:D72"/>
    <mergeCell ref="B3:H3"/>
    <mergeCell ref="D4:H4"/>
    <mergeCell ref="C5:H5"/>
    <mergeCell ref="B12:C12"/>
    <mergeCell ref="B17:C17"/>
  </mergeCells>
  <hyperlinks>
    <hyperlink ref="B1" location="Contents!B24" display="Back to contents" xr:uid="{00000000-0004-0000-1500-000000000000}"/>
  </hyperlinks>
  <pageMargins left="0.74803149606299213" right="0.74803149606299213" top="0.98425196850393704" bottom="0.98425196850393704" header="0.51181102362204722" footer="0.51181102362204722"/>
  <pageSetup paperSize="9" scale="61" orientation="portrai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pageSetUpPr fitToPage="1"/>
  </sheetPr>
  <dimension ref="B1:K75"/>
  <sheetViews>
    <sheetView showGridLines="0" zoomScaleNormal="100" workbookViewId="0">
      <pane ySplit="6" topLeftCell="A58" activePane="bottomLeft" state="frozen"/>
      <selection pane="bottomLeft"/>
    </sheetView>
  </sheetViews>
  <sheetFormatPr defaultColWidth="9.08984375" defaultRowHeight="10" x14ac:dyDescent="0.2"/>
  <cols>
    <col min="1" max="1" width="3.36328125" style="65" customWidth="1"/>
    <col min="2" max="2" width="27.08984375" style="65" customWidth="1"/>
    <col min="3" max="4" width="12.6328125" style="14" customWidth="1"/>
    <col min="5" max="5" width="15.6328125" style="14" customWidth="1"/>
    <col min="6" max="6" width="12.6328125" style="14" customWidth="1"/>
    <col min="7" max="7" width="15.08984375" style="14" customWidth="1"/>
    <col min="8" max="8" width="12.6328125" style="14" customWidth="1"/>
    <col min="9" max="9" width="15.6328125" style="14" customWidth="1"/>
    <col min="10" max="10" width="9.08984375" style="65" customWidth="1"/>
    <col min="11" max="11" width="12.54296875" style="65" bestFit="1" customWidth="1"/>
    <col min="12" max="12" width="11.36328125" style="65" bestFit="1" customWidth="1"/>
    <col min="13" max="13" width="9.08984375" style="65" customWidth="1"/>
    <col min="14" max="16384" width="9.08984375" style="65"/>
  </cols>
  <sheetData>
    <row r="1" spans="2:11" ht="15" customHeight="1" x14ac:dyDescent="0.25">
      <c r="B1" s="60" t="s">
        <v>11</v>
      </c>
    </row>
    <row r="2" spans="2:11" ht="15" customHeight="1" x14ac:dyDescent="0.2"/>
    <row r="3" spans="2:11" ht="15" customHeight="1" x14ac:dyDescent="0.3">
      <c r="B3" s="89" t="s">
        <v>401</v>
      </c>
      <c r="C3" s="90"/>
      <c r="D3" s="90"/>
      <c r="E3" s="90"/>
      <c r="F3" s="90"/>
      <c r="G3" s="90"/>
      <c r="H3" s="90"/>
      <c r="I3" s="90"/>
      <c r="J3" s="11"/>
      <c r="K3" s="11"/>
    </row>
    <row r="4" spans="2:11" ht="15" customHeight="1" thickBot="1" x14ac:dyDescent="0.25">
      <c r="B4" s="65" t="s">
        <v>118</v>
      </c>
      <c r="C4" s="25"/>
      <c r="D4" s="25"/>
      <c r="E4" s="25"/>
      <c r="F4" s="104" t="s">
        <v>67</v>
      </c>
      <c r="G4" s="104"/>
      <c r="H4" s="105"/>
      <c r="I4" s="105"/>
    </row>
    <row r="5" spans="2:11" ht="25.25" customHeight="1" x14ac:dyDescent="0.3">
      <c r="B5" s="64"/>
      <c r="C5" s="106" t="s">
        <v>108</v>
      </c>
      <c r="D5" s="109"/>
      <c r="E5" s="106" t="s">
        <v>263</v>
      </c>
      <c r="F5" s="106"/>
      <c r="G5" s="106"/>
      <c r="H5" s="106"/>
      <c r="I5" s="73" t="s">
        <v>264</v>
      </c>
    </row>
    <row r="6" spans="2:11" ht="50" customHeight="1" x14ac:dyDescent="0.2">
      <c r="C6" s="54" t="s">
        <v>265</v>
      </c>
      <c r="D6" s="54" t="s">
        <v>266</v>
      </c>
      <c r="E6" s="54" t="s">
        <v>267</v>
      </c>
      <c r="F6" s="54" t="s">
        <v>268</v>
      </c>
      <c r="G6" s="55" t="s">
        <v>269</v>
      </c>
      <c r="H6" s="54" t="s">
        <v>270</v>
      </c>
      <c r="I6" s="54" t="s">
        <v>402</v>
      </c>
    </row>
    <row r="7" spans="2:11" ht="20" customHeight="1" x14ac:dyDescent="0.25">
      <c r="B7" s="69" t="s">
        <v>152</v>
      </c>
      <c r="C7" s="66" t="s">
        <v>272</v>
      </c>
      <c r="D7" s="66" t="s">
        <v>273</v>
      </c>
      <c r="E7" s="66" t="s">
        <v>274</v>
      </c>
      <c r="F7" s="66" t="s">
        <v>275</v>
      </c>
      <c r="G7" s="66" t="s">
        <v>276</v>
      </c>
      <c r="H7" s="66" t="s">
        <v>277</v>
      </c>
      <c r="I7" s="66" t="s">
        <v>278</v>
      </c>
    </row>
    <row r="8" spans="2:11" ht="15" customHeight="1" x14ac:dyDescent="0.2">
      <c r="B8" s="83">
        <v>2016</v>
      </c>
      <c r="C8" s="79" t="s">
        <v>76</v>
      </c>
      <c r="D8" s="79" t="s">
        <v>76</v>
      </c>
      <c r="E8" s="79" t="s">
        <v>76</v>
      </c>
      <c r="F8" s="79" t="s">
        <v>76</v>
      </c>
      <c r="G8" s="79" t="s">
        <v>76</v>
      </c>
      <c r="H8" s="79" t="s">
        <v>76</v>
      </c>
      <c r="I8" s="79" t="s">
        <v>394</v>
      </c>
    </row>
    <row r="9" spans="2:11" ht="15" customHeight="1" x14ac:dyDescent="0.2">
      <c r="B9" s="83">
        <v>2017</v>
      </c>
      <c r="C9" s="79" t="s">
        <v>76</v>
      </c>
      <c r="D9" s="79" t="s">
        <v>76</v>
      </c>
      <c r="E9" s="79" t="s">
        <v>76</v>
      </c>
      <c r="F9" s="79" t="s">
        <v>76</v>
      </c>
      <c r="G9" s="79" t="s">
        <v>76</v>
      </c>
      <c r="H9" s="79" t="s">
        <v>76</v>
      </c>
      <c r="I9" s="79" t="s">
        <v>394</v>
      </c>
    </row>
    <row r="10" spans="2:11" ht="15" customHeight="1" x14ac:dyDescent="0.2">
      <c r="B10" s="83">
        <v>2018</v>
      </c>
      <c r="C10" s="79" t="s">
        <v>76</v>
      </c>
      <c r="D10" s="79" t="s">
        <v>76</v>
      </c>
      <c r="E10" s="79" t="s">
        <v>76</v>
      </c>
      <c r="F10" s="79" t="s">
        <v>76</v>
      </c>
      <c r="G10" s="79" t="s">
        <v>76</v>
      </c>
      <c r="H10" s="79" t="s">
        <v>76</v>
      </c>
      <c r="I10" s="79" t="s">
        <v>394</v>
      </c>
    </row>
    <row r="11" spans="2:11" ht="15" customHeight="1" x14ac:dyDescent="0.2">
      <c r="B11" s="83">
        <v>2019</v>
      </c>
      <c r="C11" s="79" t="s">
        <v>76</v>
      </c>
      <c r="D11" s="79" t="s">
        <v>76</v>
      </c>
      <c r="E11" s="79" t="s">
        <v>76</v>
      </c>
      <c r="F11" s="79" t="s">
        <v>76</v>
      </c>
      <c r="G11" s="79" t="s">
        <v>76</v>
      </c>
      <c r="H11" s="79" t="s">
        <v>76</v>
      </c>
      <c r="I11" s="79" t="s">
        <v>394</v>
      </c>
    </row>
    <row r="12" spans="2:11" ht="20" customHeight="1" x14ac:dyDescent="0.25">
      <c r="B12" s="103" t="s">
        <v>157</v>
      </c>
      <c r="C12" s="90"/>
      <c r="D12" s="27"/>
      <c r="E12" s="27"/>
      <c r="G12" s="27"/>
      <c r="H12" s="27"/>
      <c r="I12" s="27"/>
    </row>
    <row r="13" spans="2:11" ht="15" customHeight="1" x14ac:dyDescent="0.2">
      <c r="B13" s="83">
        <v>2016</v>
      </c>
      <c r="C13" s="79" t="s">
        <v>76</v>
      </c>
      <c r="D13" s="79" t="s">
        <v>76</v>
      </c>
      <c r="E13" s="79" t="s">
        <v>76</v>
      </c>
      <c r="F13" s="79" t="s">
        <v>76</v>
      </c>
      <c r="G13" s="79" t="s">
        <v>76</v>
      </c>
      <c r="H13" s="79" t="s">
        <v>76</v>
      </c>
      <c r="I13" s="79" t="s">
        <v>394</v>
      </c>
    </row>
    <row r="14" spans="2:11" ht="15" customHeight="1" x14ac:dyDescent="0.2">
      <c r="B14" s="83">
        <v>2017</v>
      </c>
      <c r="C14" s="79" t="s">
        <v>76</v>
      </c>
      <c r="D14" s="79" t="s">
        <v>76</v>
      </c>
      <c r="E14" s="79" t="s">
        <v>76</v>
      </c>
      <c r="F14" s="79" t="s">
        <v>76</v>
      </c>
      <c r="G14" s="79" t="s">
        <v>76</v>
      </c>
      <c r="H14" s="79" t="s">
        <v>76</v>
      </c>
      <c r="I14" s="79" t="s">
        <v>394</v>
      </c>
      <c r="J14" s="66"/>
    </row>
    <row r="15" spans="2:11" ht="15" customHeight="1" x14ac:dyDescent="0.2">
      <c r="B15" s="83">
        <v>2018</v>
      </c>
      <c r="C15" s="79" t="s">
        <v>76</v>
      </c>
      <c r="D15" s="79" t="s">
        <v>76</v>
      </c>
      <c r="E15" s="79" t="s">
        <v>76</v>
      </c>
      <c r="F15" s="79" t="s">
        <v>76</v>
      </c>
      <c r="G15" s="79" t="s">
        <v>76</v>
      </c>
      <c r="H15" s="79" t="s">
        <v>76</v>
      </c>
      <c r="I15" s="79" t="s">
        <v>394</v>
      </c>
      <c r="J15" s="66"/>
    </row>
    <row r="16" spans="2:11" ht="15" customHeight="1" x14ac:dyDescent="0.2">
      <c r="B16" s="83">
        <v>2019</v>
      </c>
      <c r="C16" s="79" t="s">
        <v>76</v>
      </c>
      <c r="D16" s="79" t="s">
        <v>76</v>
      </c>
      <c r="E16" s="79" t="s">
        <v>76</v>
      </c>
      <c r="F16" s="79" t="s">
        <v>76</v>
      </c>
      <c r="G16" s="79" t="s">
        <v>76</v>
      </c>
      <c r="H16" s="79" t="s">
        <v>76</v>
      </c>
      <c r="I16" s="79" t="s">
        <v>394</v>
      </c>
      <c r="J16" s="66"/>
    </row>
    <row r="17" spans="2:9" ht="20" customHeight="1" x14ac:dyDescent="0.25">
      <c r="B17" s="103" t="s">
        <v>158</v>
      </c>
      <c r="C17" s="90"/>
      <c r="D17" s="27"/>
      <c r="E17" s="27"/>
      <c r="G17" s="27"/>
      <c r="H17" s="27"/>
      <c r="I17" s="27"/>
    </row>
    <row r="18" spans="2:9" ht="15" customHeight="1" x14ac:dyDescent="0.2">
      <c r="B18" s="83" t="s">
        <v>75</v>
      </c>
      <c r="C18" s="85" t="s">
        <v>76</v>
      </c>
      <c r="D18" s="85" t="s">
        <v>76</v>
      </c>
      <c r="E18" s="85" t="s">
        <v>76</v>
      </c>
      <c r="F18" s="85" t="s">
        <v>76</v>
      </c>
      <c r="G18" s="85" t="s">
        <v>76</v>
      </c>
      <c r="H18" s="85" t="s">
        <v>76</v>
      </c>
      <c r="I18" s="85" t="s">
        <v>394</v>
      </c>
    </row>
    <row r="19" spans="2:9" ht="15" customHeight="1" x14ac:dyDescent="0.2">
      <c r="B19" s="83" t="s">
        <v>77</v>
      </c>
      <c r="C19" s="85" t="s">
        <v>76</v>
      </c>
      <c r="D19" s="85" t="s">
        <v>76</v>
      </c>
      <c r="E19" s="85" t="s">
        <v>76</v>
      </c>
      <c r="F19" s="85" t="s">
        <v>76</v>
      </c>
      <c r="G19" s="85" t="s">
        <v>76</v>
      </c>
      <c r="H19" s="85" t="s">
        <v>76</v>
      </c>
      <c r="I19" s="85" t="s">
        <v>394</v>
      </c>
    </row>
    <row r="20" spans="2:9" ht="15" customHeight="1" x14ac:dyDescent="0.2">
      <c r="B20" s="83" t="s">
        <v>78</v>
      </c>
      <c r="C20" s="85" t="s">
        <v>76</v>
      </c>
      <c r="D20" s="85" t="s">
        <v>76</v>
      </c>
      <c r="E20" s="85" t="s">
        <v>76</v>
      </c>
      <c r="F20" s="85" t="s">
        <v>76</v>
      </c>
      <c r="G20" s="85" t="s">
        <v>76</v>
      </c>
      <c r="H20" s="85" t="s">
        <v>76</v>
      </c>
      <c r="I20" s="85" t="s">
        <v>394</v>
      </c>
    </row>
    <row r="21" spans="2:9" ht="15" customHeight="1" x14ac:dyDescent="0.2">
      <c r="B21" s="83" t="s">
        <v>79</v>
      </c>
      <c r="C21" s="85" t="s">
        <v>76</v>
      </c>
      <c r="D21" s="85" t="s">
        <v>76</v>
      </c>
      <c r="E21" s="85" t="s">
        <v>76</v>
      </c>
      <c r="F21" s="85" t="s">
        <v>76</v>
      </c>
      <c r="G21" s="85" t="s">
        <v>76</v>
      </c>
      <c r="H21" s="85" t="s">
        <v>76</v>
      </c>
      <c r="I21" s="85" t="s">
        <v>394</v>
      </c>
    </row>
    <row r="22" spans="2:9" ht="15" customHeight="1" x14ac:dyDescent="0.2">
      <c r="B22" s="83" t="s">
        <v>80</v>
      </c>
      <c r="C22" s="85" t="s">
        <v>76</v>
      </c>
      <c r="D22" s="85" t="s">
        <v>76</v>
      </c>
      <c r="E22" s="85" t="s">
        <v>76</v>
      </c>
      <c r="F22" s="85" t="s">
        <v>76</v>
      </c>
      <c r="G22" s="85" t="s">
        <v>76</v>
      </c>
      <c r="H22" s="85" t="s">
        <v>76</v>
      </c>
      <c r="I22" s="85" t="s">
        <v>394</v>
      </c>
    </row>
    <row r="23" spans="2:9" ht="15" customHeight="1" x14ac:dyDescent="0.2">
      <c r="B23" s="83" t="s">
        <v>81</v>
      </c>
      <c r="C23" s="85" t="s">
        <v>76</v>
      </c>
      <c r="D23" s="85" t="s">
        <v>76</v>
      </c>
      <c r="E23" s="85" t="s">
        <v>76</v>
      </c>
      <c r="F23" s="85" t="s">
        <v>76</v>
      </c>
      <c r="G23" s="85" t="s">
        <v>76</v>
      </c>
      <c r="H23" s="85" t="s">
        <v>76</v>
      </c>
      <c r="I23" s="85" t="s">
        <v>394</v>
      </c>
    </row>
    <row r="24" spans="2:9" ht="15" customHeight="1" x14ac:dyDescent="0.2">
      <c r="B24" s="83" t="s">
        <v>78</v>
      </c>
      <c r="C24" s="85" t="s">
        <v>76</v>
      </c>
      <c r="D24" s="85" t="s">
        <v>76</v>
      </c>
      <c r="E24" s="85" t="s">
        <v>76</v>
      </c>
      <c r="F24" s="85" t="s">
        <v>76</v>
      </c>
      <c r="G24" s="85" t="s">
        <v>76</v>
      </c>
      <c r="H24" s="85" t="s">
        <v>76</v>
      </c>
      <c r="I24" s="85" t="s">
        <v>394</v>
      </c>
    </row>
    <row r="25" spans="2:9" ht="15" customHeight="1" x14ac:dyDescent="0.2">
      <c r="B25" s="83" t="s">
        <v>79</v>
      </c>
      <c r="C25" s="85" t="s">
        <v>76</v>
      </c>
      <c r="D25" s="85" t="s">
        <v>76</v>
      </c>
      <c r="E25" s="85" t="s">
        <v>76</v>
      </c>
      <c r="F25" s="85" t="s">
        <v>76</v>
      </c>
      <c r="G25" s="85" t="s">
        <v>76</v>
      </c>
      <c r="H25" s="85" t="s">
        <v>76</v>
      </c>
      <c r="I25" s="85" t="s">
        <v>394</v>
      </c>
    </row>
    <row r="26" spans="2:9" ht="15" customHeight="1" x14ac:dyDescent="0.2">
      <c r="B26" s="83" t="s">
        <v>80</v>
      </c>
      <c r="C26" s="85" t="s">
        <v>76</v>
      </c>
      <c r="D26" s="85" t="s">
        <v>76</v>
      </c>
      <c r="E26" s="85" t="s">
        <v>76</v>
      </c>
      <c r="F26" s="85" t="s">
        <v>76</v>
      </c>
      <c r="G26" s="85" t="s">
        <v>76</v>
      </c>
      <c r="H26" s="85" t="s">
        <v>76</v>
      </c>
      <c r="I26" s="85" t="s">
        <v>394</v>
      </c>
    </row>
    <row r="27" spans="2:9" ht="15" customHeight="1" x14ac:dyDescent="0.2">
      <c r="B27" s="83" t="s">
        <v>82</v>
      </c>
      <c r="C27" s="85" t="s">
        <v>76</v>
      </c>
      <c r="D27" s="85" t="s">
        <v>76</v>
      </c>
      <c r="E27" s="85" t="s">
        <v>76</v>
      </c>
      <c r="F27" s="85" t="s">
        <v>76</v>
      </c>
      <c r="G27" s="85" t="s">
        <v>76</v>
      </c>
      <c r="H27" s="85" t="s">
        <v>76</v>
      </c>
      <c r="I27" s="85" t="s">
        <v>394</v>
      </c>
    </row>
    <row r="28" spans="2:9" ht="15" customHeight="1" x14ac:dyDescent="0.2">
      <c r="B28" s="83" t="s">
        <v>78</v>
      </c>
      <c r="C28" s="85" t="s">
        <v>76</v>
      </c>
      <c r="D28" s="85" t="s">
        <v>76</v>
      </c>
      <c r="E28" s="85" t="s">
        <v>76</v>
      </c>
      <c r="F28" s="85" t="s">
        <v>76</v>
      </c>
      <c r="G28" s="85" t="s">
        <v>76</v>
      </c>
      <c r="H28" s="85" t="s">
        <v>76</v>
      </c>
      <c r="I28" s="85" t="s">
        <v>394</v>
      </c>
    </row>
    <row r="29" spans="2:9" ht="15" customHeight="1" x14ac:dyDescent="0.2">
      <c r="B29" s="83" t="s">
        <v>79</v>
      </c>
      <c r="C29" s="85" t="s">
        <v>76</v>
      </c>
      <c r="D29" s="85" t="s">
        <v>76</v>
      </c>
      <c r="E29" s="85" t="s">
        <v>76</v>
      </c>
      <c r="F29" s="85" t="s">
        <v>76</v>
      </c>
      <c r="G29" s="85" t="s">
        <v>76</v>
      </c>
      <c r="H29" s="85" t="s">
        <v>76</v>
      </c>
      <c r="I29" s="85" t="s">
        <v>394</v>
      </c>
    </row>
    <row r="30" spans="2:9" ht="15" customHeight="1" x14ac:dyDescent="0.2">
      <c r="B30" s="83" t="s">
        <v>80</v>
      </c>
      <c r="C30" s="85" t="s">
        <v>76</v>
      </c>
      <c r="D30" s="85" t="s">
        <v>76</v>
      </c>
      <c r="E30" s="85" t="s">
        <v>76</v>
      </c>
      <c r="F30" s="85" t="s">
        <v>76</v>
      </c>
      <c r="G30" s="85" t="s">
        <v>76</v>
      </c>
      <c r="H30" s="85" t="s">
        <v>76</v>
      </c>
      <c r="I30" s="85" t="s">
        <v>394</v>
      </c>
    </row>
    <row r="31" spans="2:9" ht="15" customHeight="1" x14ac:dyDescent="0.2">
      <c r="B31" s="83" t="s">
        <v>83</v>
      </c>
      <c r="C31" s="85">
        <v>1.6</v>
      </c>
      <c r="D31" s="85" t="s">
        <v>76</v>
      </c>
      <c r="E31" s="85">
        <v>-0.1</v>
      </c>
      <c r="F31" s="85" t="s">
        <v>76</v>
      </c>
      <c r="G31" s="85" t="s">
        <v>76</v>
      </c>
      <c r="H31" s="85" t="s">
        <v>76</v>
      </c>
      <c r="I31" s="85" t="s">
        <v>394</v>
      </c>
    </row>
    <row r="32" spans="2:9" ht="15" customHeight="1" x14ac:dyDescent="0.2">
      <c r="B32" s="83" t="s">
        <v>78</v>
      </c>
      <c r="C32" s="85">
        <v>-6.9</v>
      </c>
      <c r="D32" s="85">
        <v>0.2</v>
      </c>
      <c r="E32" s="85">
        <v>0.4</v>
      </c>
      <c r="F32" s="85" t="s">
        <v>76</v>
      </c>
      <c r="G32" s="85" t="s">
        <v>76</v>
      </c>
      <c r="H32" s="85">
        <v>-0.1</v>
      </c>
      <c r="I32" s="85" t="s">
        <v>394</v>
      </c>
    </row>
    <row r="33" spans="2:9" ht="15" customHeight="1" x14ac:dyDescent="0.2">
      <c r="B33" s="83" t="s">
        <v>79</v>
      </c>
      <c r="C33" s="85" t="s">
        <v>394</v>
      </c>
      <c r="D33" s="85" t="s">
        <v>394</v>
      </c>
      <c r="E33" s="85" t="s">
        <v>394</v>
      </c>
      <c r="F33" s="85" t="s">
        <v>394</v>
      </c>
      <c r="G33" s="85" t="s">
        <v>394</v>
      </c>
      <c r="H33" s="85" t="s">
        <v>394</v>
      </c>
      <c r="I33" s="85" t="s">
        <v>394</v>
      </c>
    </row>
    <row r="34" spans="2:9" ht="20.149999999999999" customHeight="1" x14ac:dyDescent="0.25">
      <c r="B34" s="103" t="s">
        <v>178</v>
      </c>
      <c r="C34" s="90"/>
      <c r="D34" s="90"/>
      <c r="E34" s="90"/>
      <c r="F34" s="90"/>
      <c r="G34" s="90"/>
      <c r="H34" s="90"/>
      <c r="I34" s="27"/>
    </row>
    <row r="35" spans="2:9" ht="15" customHeight="1" x14ac:dyDescent="0.2">
      <c r="B35" s="83" t="s">
        <v>75</v>
      </c>
      <c r="C35" s="85" t="s">
        <v>76</v>
      </c>
      <c r="D35" s="85" t="s">
        <v>76</v>
      </c>
      <c r="E35" s="85" t="s">
        <v>76</v>
      </c>
      <c r="F35" s="85" t="s">
        <v>76</v>
      </c>
      <c r="G35" s="85" t="s">
        <v>76</v>
      </c>
      <c r="H35" s="85" t="s">
        <v>76</v>
      </c>
      <c r="I35" s="85" t="s">
        <v>394</v>
      </c>
    </row>
    <row r="36" spans="2:9" ht="15" customHeight="1" x14ac:dyDescent="0.2">
      <c r="B36" s="83" t="s">
        <v>77</v>
      </c>
      <c r="C36" s="85" t="s">
        <v>76</v>
      </c>
      <c r="D36" s="85" t="s">
        <v>76</v>
      </c>
      <c r="E36" s="85" t="s">
        <v>76</v>
      </c>
      <c r="F36" s="85" t="s">
        <v>76</v>
      </c>
      <c r="G36" s="85" t="s">
        <v>76</v>
      </c>
      <c r="H36" s="85" t="s">
        <v>76</v>
      </c>
      <c r="I36" s="85" t="s">
        <v>394</v>
      </c>
    </row>
    <row r="37" spans="2:9" ht="15" customHeight="1" x14ac:dyDescent="0.2">
      <c r="B37" s="83" t="s">
        <v>78</v>
      </c>
      <c r="C37" s="85" t="s">
        <v>76</v>
      </c>
      <c r="D37" s="85" t="s">
        <v>76</v>
      </c>
      <c r="E37" s="85" t="s">
        <v>76</v>
      </c>
      <c r="F37" s="85" t="s">
        <v>76</v>
      </c>
      <c r="G37" s="85" t="s">
        <v>76</v>
      </c>
      <c r="H37" s="85" t="s">
        <v>76</v>
      </c>
      <c r="I37" s="85" t="s">
        <v>394</v>
      </c>
    </row>
    <row r="38" spans="2:9" ht="15" customHeight="1" x14ac:dyDescent="0.2">
      <c r="B38" s="83" t="s">
        <v>79</v>
      </c>
      <c r="C38" s="85" t="s">
        <v>76</v>
      </c>
      <c r="D38" s="85" t="s">
        <v>76</v>
      </c>
      <c r="E38" s="85" t="s">
        <v>76</v>
      </c>
      <c r="F38" s="85" t="s">
        <v>76</v>
      </c>
      <c r="G38" s="85" t="s">
        <v>76</v>
      </c>
      <c r="H38" s="85" t="s">
        <v>76</v>
      </c>
      <c r="I38" s="85" t="s">
        <v>394</v>
      </c>
    </row>
    <row r="39" spans="2:9" ht="15" customHeight="1" x14ac:dyDescent="0.2">
      <c r="B39" s="83" t="s">
        <v>80</v>
      </c>
      <c r="C39" s="85" t="s">
        <v>76</v>
      </c>
      <c r="D39" s="85" t="s">
        <v>76</v>
      </c>
      <c r="E39" s="85" t="s">
        <v>76</v>
      </c>
      <c r="F39" s="85" t="s">
        <v>76</v>
      </c>
      <c r="G39" s="85" t="s">
        <v>76</v>
      </c>
      <c r="H39" s="85" t="s">
        <v>76</v>
      </c>
      <c r="I39" s="85" t="s">
        <v>394</v>
      </c>
    </row>
    <row r="40" spans="2:9" ht="15" customHeight="1" x14ac:dyDescent="0.2">
      <c r="B40" s="83" t="s">
        <v>81</v>
      </c>
      <c r="C40" s="85" t="s">
        <v>76</v>
      </c>
      <c r="D40" s="85" t="s">
        <v>76</v>
      </c>
      <c r="E40" s="85" t="s">
        <v>76</v>
      </c>
      <c r="F40" s="85" t="s">
        <v>76</v>
      </c>
      <c r="G40" s="85" t="s">
        <v>76</v>
      </c>
      <c r="H40" s="85" t="s">
        <v>76</v>
      </c>
      <c r="I40" s="85" t="s">
        <v>394</v>
      </c>
    </row>
    <row r="41" spans="2:9" ht="15" customHeight="1" x14ac:dyDescent="0.2">
      <c r="B41" s="83" t="s">
        <v>78</v>
      </c>
      <c r="C41" s="85" t="s">
        <v>76</v>
      </c>
      <c r="D41" s="85" t="s">
        <v>76</v>
      </c>
      <c r="E41" s="85" t="s">
        <v>76</v>
      </c>
      <c r="F41" s="85" t="s">
        <v>76</v>
      </c>
      <c r="G41" s="85" t="s">
        <v>76</v>
      </c>
      <c r="H41" s="85" t="s">
        <v>76</v>
      </c>
      <c r="I41" s="85" t="s">
        <v>394</v>
      </c>
    </row>
    <row r="42" spans="2:9" ht="15" customHeight="1" x14ac:dyDescent="0.2">
      <c r="B42" s="83" t="s">
        <v>79</v>
      </c>
      <c r="C42" s="85" t="s">
        <v>76</v>
      </c>
      <c r="D42" s="85" t="s">
        <v>76</v>
      </c>
      <c r="E42" s="85" t="s">
        <v>76</v>
      </c>
      <c r="F42" s="85" t="s">
        <v>76</v>
      </c>
      <c r="G42" s="85" t="s">
        <v>76</v>
      </c>
      <c r="H42" s="85" t="s">
        <v>76</v>
      </c>
      <c r="I42" s="85" t="s">
        <v>394</v>
      </c>
    </row>
    <row r="43" spans="2:9" ht="15" customHeight="1" x14ac:dyDescent="0.2">
      <c r="B43" s="83" t="s">
        <v>80</v>
      </c>
      <c r="C43" s="85" t="s">
        <v>76</v>
      </c>
      <c r="D43" s="85" t="s">
        <v>76</v>
      </c>
      <c r="E43" s="85" t="s">
        <v>76</v>
      </c>
      <c r="F43" s="85" t="s">
        <v>76</v>
      </c>
      <c r="G43" s="85" t="s">
        <v>76</v>
      </c>
      <c r="H43" s="85" t="s">
        <v>76</v>
      </c>
      <c r="I43" s="85" t="s">
        <v>394</v>
      </c>
    </row>
    <row r="44" spans="2:9" ht="15" customHeight="1" x14ac:dyDescent="0.2">
      <c r="B44" s="83" t="s">
        <v>82</v>
      </c>
      <c r="C44" s="85" t="s">
        <v>76</v>
      </c>
      <c r="D44" s="85" t="s">
        <v>76</v>
      </c>
      <c r="E44" s="85" t="s">
        <v>76</v>
      </c>
      <c r="F44" s="85" t="s">
        <v>76</v>
      </c>
      <c r="G44" s="85" t="s">
        <v>76</v>
      </c>
      <c r="H44" s="85" t="s">
        <v>76</v>
      </c>
      <c r="I44" s="85" t="s">
        <v>394</v>
      </c>
    </row>
    <row r="45" spans="2:9" ht="15" customHeight="1" x14ac:dyDescent="0.2">
      <c r="B45" s="83" t="s">
        <v>78</v>
      </c>
      <c r="C45" s="85" t="s">
        <v>76</v>
      </c>
      <c r="D45" s="85" t="s">
        <v>76</v>
      </c>
      <c r="E45" s="85" t="s">
        <v>76</v>
      </c>
      <c r="F45" s="85" t="s">
        <v>76</v>
      </c>
      <c r="G45" s="85" t="s">
        <v>76</v>
      </c>
      <c r="H45" s="85" t="s">
        <v>76</v>
      </c>
      <c r="I45" s="85" t="s">
        <v>394</v>
      </c>
    </row>
    <row r="46" spans="2:9" ht="15" customHeight="1" x14ac:dyDescent="0.2">
      <c r="B46" s="83" t="s">
        <v>79</v>
      </c>
      <c r="C46" s="85" t="s">
        <v>76</v>
      </c>
      <c r="D46" s="85" t="s">
        <v>76</v>
      </c>
      <c r="E46" s="85" t="s">
        <v>76</v>
      </c>
      <c r="F46" s="85" t="s">
        <v>76</v>
      </c>
      <c r="G46" s="85" t="s">
        <v>76</v>
      </c>
      <c r="H46" s="85" t="s">
        <v>76</v>
      </c>
      <c r="I46" s="85" t="s">
        <v>394</v>
      </c>
    </row>
    <row r="47" spans="2:9" ht="15" customHeight="1" x14ac:dyDescent="0.2">
      <c r="B47" s="83" t="s">
        <v>80</v>
      </c>
      <c r="C47" s="85" t="s">
        <v>76</v>
      </c>
      <c r="D47" s="85" t="s">
        <v>76</v>
      </c>
      <c r="E47" s="85" t="s">
        <v>76</v>
      </c>
      <c r="F47" s="85" t="s">
        <v>76</v>
      </c>
      <c r="G47" s="85" t="s">
        <v>76</v>
      </c>
      <c r="H47" s="85" t="s">
        <v>76</v>
      </c>
      <c r="I47" s="85" t="s">
        <v>394</v>
      </c>
    </row>
    <row r="48" spans="2:9" ht="15" customHeight="1" x14ac:dyDescent="0.2">
      <c r="B48" s="83" t="s">
        <v>83</v>
      </c>
      <c r="C48" s="85">
        <v>1.5</v>
      </c>
      <c r="D48" s="85" t="s">
        <v>76</v>
      </c>
      <c r="E48" s="85">
        <v>-0.1</v>
      </c>
      <c r="F48" s="85" t="s">
        <v>76</v>
      </c>
      <c r="G48" s="85" t="s">
        <v>76</v>
      </c>
      <c r="H48" s="85" t="s">
        <v>76</v>
      </c>
      <c r="I48" s="85" t="s">
        <v>394</v>
      </c>
    </row>
    <row r="49" spans="2:9" ht="15" customHeight="1" x14ac:dyDescent="0.2">
      <c r="B49" s="83" t="s">
        <v>78</v>
      </c>
      <c r="C49" s="85">
        <v>-7.9</v>
      </c>
      <c r="D49" s="85">
        <v>0.2</v>
      </c>
      <c r="E49" s="85">
        <v>0.3</v>
      </c>
      <c r="F49" s="85" t="s">
        <v>76</v>
      </c>
      <c r="G49" s="85" t="s">
        <v>76</v>
      </c>
      <c r="H49" s="85">
        <v>-0.1</v>
      </c>
      <c r="I49" s="85" t="s">
        <v>394</v>
      </c>
    </row>
    <row r="50" spans="2:9" ht="15" customHeight="1" x14ac:dyDescent="0.2">
      <c r="B50" s="83" t="s">
        <v>79</v>
      </c>
      <c r="C50" s="85" t="s">
        <v>394</v>
      </c>
      <c r="D50" s="85" t="s">
        <v>394</v>
      </c>
      <c r="E50" s="85" t="s">
        <v>394</v>
      </c>
      <c r="F50" s="85" t="s">
        <v>394</v>
      </c>
      <c r="G50" s="85" t="s">
        <v>394</v>
      </c>
      <c r="H50" s="85" t="s">
        <v>394</v>
      </c>
      <c r="I50" s="85" t="s">
        <v>394</v>
      </c>
    </row>
    <row r="51" spans="2:9" ht="20.149999999999999" customHeight="1" x14ac:dyDescent="0.25">
      <c r="B51" s="103" t="s">
        <v>179</v>
      </c>
      <c r="C51" s="90"/>
      <c r="D51" s="90"/>
      <c r="E51" s="90"/>
      <c r="G51" s="27"/>
      <c r="H51" s="27"/>
      <c r="I51" s="27"/>
    </row>
    <row r="52" spans="2:9" ht="15" customHeight="1" x14ac:dyDescent="0.2">
      <c r="B52" s="83" t="s">
        <v>75</v>
      </c>
      <c r="C52" s="85" t="s">
        <v>76</v>
      </c>
      <c r="D52" s="85" t="s">
        <v>76</v>
      </c>
      <c r="E52" s="85" t="s">
        <v>76</v>
      </c>
      <c r="F52" s="85" t="s">
        <v>76</v>
      </c>
      <c r="G52" s="85" t="s">
        <v>76</v>
      </c>
      <c r="H52" s="85" t="s">
        <v>76</v>
      </c>
      <c r="I52" s="85" t="s">
        <v>394</v>
      </c>
    </row>
    <row r="53" spans="2:9" ht="15" customHeight="1" x14ac:dyDescent="0.2">
      <c r="B53" s="83" t="s">
        <v>77</v>
      </c>
      <c r="C53" s="85" t="s">
        <v>76</v>
      </c>
      <c r="D53" s="85" t="s">
        <v>76</v>
      </c>
      <c r="E53" s="85" t="s">
        <v>76</v>
      </c>
      <c r="F53" s="85" t="s">
        <v>76</v>
      </c>
      <c r="G53" s="85" t="s">
        <v>76</v>
      </c>
      <c r="H53" s="85" t="s">
        <v>76</v>
      </c>
      <c r="I53" s="85" t="s">
        <v>394</v>
      </c>
    </row>
    <row r="54" spans="2:9" ht="15" customHeight="1" x14ac:dyDescent="0.2">
      <c r="B54" s="83" t="s">
        <v>78</v>
      </c>
      <c r="C54" s="85" t="s">
        <v>76</v>
      </c>
      <c r="D54" s="85" t="s">
        <v>76</v>
      </c>
      <c r="E54" s="85" t="s">
        <v>76</v>
      </c>
      <c r="F54" s="85" t="s">
        <v>76</v>
      </c>
      <c r="G54" s="85" t="s">
        <v>76</v>
      </c>
      <c r="H54" s="85" t="s">
        <v>76</v>
      </c>
      <c r="I54" s="85" t="s">
        <v>394</v>
      </c>
    </row>
    <row r="55" spans="2:9" ht="15" customHeight="1" x14ac:dyDescent="0.2">
      <c r="B55" s="83" t="s">
        <v>79</v>
      </c>
      <c r="C55" s="85" t="s">
        <v>76</v>
      </c>
      <c r="D55" s="85" t="s">
        <v>76</v>
      </c>
      <c r="E55" s="85" t="s">
        <v>76</v>
      </c>
      <c r="F55" s="85" t="s">
        <v>76</v>
      </c>
      <c r="G55" s="85" t="s">
        <v>76</v>
      </c>
      <c r="H55" s="85" t="s">
        <v>76</v>
      </c>
      <c r="I55" s="85" t="s">
        <v>394</v>
      </c>
    </row>
    <row r="56" spans="2:9" ht="15" customHeight="1" x14ac:dyDescent="0.2">
      <c r="B56" s="83" t="s">
        <v>80</v>
      </c>
      <c r="C56" s="85" t="s">
        <v>76</v>
      </c>
      <c r="D56" s="85" t="s">
        <v>76</v>
      </c>
      <c r="E56" s="85" t="s">
        <v>76</v>
      </c>
      <c r="F56" s="85" t="s">
        <v>76</v>
      </c>
      <c r="G56" s="85" t="s">
        <v>76</v>
      </c>
      <c r="H56" s="85" t="s">
        <v>76</v>
      </c>
      <c r="I56" s="85" t="s">
        <v>394</v>
      </c>
    </row>
    <row r="57" spans="2:9" ht="15" customHeight="1" x14ac:dyDescent="0.2">
      <c r="B57" s="83" t="s">
        <v>81</v>
      </c>
      <c r="C57" s="85" t="s">
        <v>76</v>
      </c>
      <c r="D57" s="85" t="s">
        <v>76</v>
      </c>
      <c r="E57" s="85" t="s">
        <v>76</v>
      </c>
      <c r="F57" s="85" t="s">
        <v>76</v>
      </c>
      <c r="G57" s="85" t="s">
        <v>76</v>
      </c>
      <c r="H57" s="85" t="s">
        <v>76</v>
      </c>
      <c r="I57" s="85" t="s">
        <v>394</v>
      </c>
    </row>
    <row r="58" spans="2:9" ht="15" customHeight="1" x14ac:dyDescent="0.2">
      <c r="B58" s="83" t="s">
        <v>78</v>
      </c>
      <c r="C58" s="85" t="s">
        <v>76</v>
      </c>
      <c r="D58" s="85" t="s">
        <v>76</v>
      </c>
      <c r="E58" s="85" t="s">
        <v>76</v>
      </c>
      <c r="F58" s="85" t="s">
        <v>76</v>
      </c>
      <c r="G58" s="85" t="s">
        <v>76</v>
      </c>
      <c r="H58" s="85" t="s">
        <v>76</v>
      </c>
      <c r="I58" s="85" t="s">
        <v>394</v>
      </c>
    </row>
    <row r="59" spans="2:9" ht="15" customHeight="1" x14ac:dyDescent="0.2">
      <c r="B59" s="83" t="s">
        <v>79</v>
      </c>
      <c r="C59" s="85" t="s">
        <v>76</v>
      </c>
      <c r="D59" s="85" t="s">
        <v>76</v>
      </c>
      <c r="E59" s="85" t="s">
        <v>76</v>
      </c>
      <c r="F59" s="85" t="s">
        <v>76</v>
      </c>
      <c r="G59" s="85" t="s">
        <v>76</v>
      </c>
      <c r="H59" s="85" t="s">
        <v>76</v>
      </c>
      <c r="I59" s="85" t="s">
        <v>394</v>
      </c>
    </row>
    <row r="60" spans="2:9" ht="15" customHeight="1" x14ac:dyDescent="0.2">
      <c r="B60" s="83" t="s">
        <v>80</v>
      </c>
      <c r="C60" s="85" t="s">
        <v>76</v>
      </c>
      <c r="D60" s="85" t="s">
        <v>76</v>
      </c>
      <c r="E60" s="85" t="s">
        <v>76</v>
      </c>
      <c r="F60" s="85" t="s">
        <v>76</v>
      </c>
      <c r="G60" s="85" t="s">
        <v>76</v>
      </c>
      <c r="H60" s="85" t="s">
        <v>76</v>
      </c>
      <c r="I60" s="85" t="s">
        <v>394</v>
      </c>
    </row>
    <row r="61" spans="2:9" ht="15" customHeight="1" x14ac:dyDescent="0.2">
      <c r="B61" s="83" t="s">
        <v>82</v>
      </c>
      <c r="C61" s="85" t="s">
        <v>76</v>
      </c>
      <c r="D61" s="85" t="s">
        <v>76</v>
      </c>
      <c r="E61" s="85" t="s">
        <v>76</v>
      </c>
      <c r="F61" s="85" t="s">
        <v>76</v>
      </c>
      <c r="G61" s="85" t="s">
        <v>76</v>
      </c>
      <c r="H61" s="85" t="s">
        <v>76</v>
      </c>
      <c r="I61" s="85" t="s">
        <v>394</v>
      </c>
    </row>
    <row r="62" spans="2:9" ht="15" customHeight="1" x14ac:dyDescent="0.2">
      <c r="B62" s="83" t="s">
        <v>78</v>
      </c>
      <c r="C62" s="85" t="s">
        <v>76</v>
      </c>
      <c r="D62" s="85" t="s">
        <v>76</v>
      </c>
      <c r="E62" s="85" t="s">
        <v>76</v>
      </c>
      <c r="F62" s="85" t="s">
        <v>76</v>
      </c>
      <c r="G62" s="85" t="s">
        <v>76</v>
      </c>
      <c r="H62" s="85" t="s">
        <v>76</v>
      </c>
      <c r="I62" s="85" t="s">
        <v>394</v>
      </c>
    </row>
    <row r="63" spans="2:9" ht="15" customHeight="1" x14ac:dyDescent="0.2">
      <c r="B63" s="83" t="s">
        <v>79</v>
      </c>
      <c r="C63" s="85" t="s">
        <v>76</v>
      </c>
      <c r="D63" s="85" t="s">
        <v>76</v>
      </c>
      <c r="E63" s="85" t="s">
        <v>76</v>
      </c>
      <c r="F63" s="85" t="s">
        <v>76</v>
      </c>
      <c r="G63" s="85" t="s">
        <v>76</v>
      </c>
      <c r="H63" s="85" t="s">
        <v>76</v>
      </c>
      <c r="I63" s="85" t="s">
        <v>394</v>
      </c>
    </row>
    <row r="64" spans="2:9" ht="15" customHeight="1" x14ac:dyDescent="0.2">
      <c r="B64" s="83" t="s">
        <v>80</v>
      </c>
      <c r="C64" s="85" t="s">
        <v>76</v>
      </c>
      <c r="D64" s="85" t="s">
        <v>76</v>
      </c>
      <c r="E64" s="85" t="s">
        <v>76</v>
      </c>
      <c r="F64" s="85" t="s">
        <v>76</v>
      </c>
      <c r="G64" s="85" t="s">
        <v>76</v>
      </c>
      <c r="H64" s="85" t="s">
        <v>76</v>
      </c>
      <c r="I64" s="85" t="s">
        <v>394</v>
      </c>
    </row>
    <row r="65" spans="2:9" ht="15" customHeight="1" x14ac:dyDescent="0.2">
      <c r="B65" s="83" t="s">
        <v>83</v>
      </c>
      <c r="C65" s="85">
        <v>1.5</v>
      </c>
      <c r="D65" s="85" t="s">
        <v>76</v>
      </c>
      <c r="E65" s="85">
        <v>-0.1</v>
      </c>
      <c r="F65" s="85" t="s">
        <v>76</v>
      </c>
      <c r="G65" s="85" t="s">
        <v>76</v>
      </c>
      <c r="H65" s="85" t="s">
        <v>76</v>
      </c>
      <c r="I65" s="85" t="s">
        <v>394</v>
      </c>
    </row>
    <row r="66" spans="2:9" ht="15" customHeight="1" x14ac:dyDescent="0.2">
      <c r="B66" s="83" t="s">
        <v>78</v>
      </c>
      <c r="C66" s="85">
        <v>-6.4</v>
      </c>
      <c r="D66" s="85">
        <v>0.2</v>
      </c>
      <c r="E66" s="85">
        <v>0.3</v>
      </c>
      <c r="F66" s="85" t="s">
        <v>76</v>
      </c>
      <c r="G66" s="85" t="s">
        <v>76</v>
      </c>
      <c r="H66" s="85">
        <v>-0.1</v>
      </c>
      <c r="I66" s="85" t="s">
        <v>394</v>
      </c>
    </row>
    <row r="67" spans="2:9" ht="15" customHeight="1" x14ac:dyDescent="0.2">
      <c r="B67" s="83" t="s">
        <v>79</v>
      </c>
      <c r="C67" s="85" t="s">
        <v>394</v>
      </c>
      <c r="D67" s="85" t="s">
        <v>394</v>
      </c>
      <c r="E67" s="85" t="s">
        <v>394</v>
      </c>
      <c r="F67" s="85" t="s">
        <v>394</v>
      </c>
      <c r="G67" s="85" t="s">
        <v>394</v>
      </c>
      <c r="H67" s="85" t="s">
        <v>394</v>
      </c>
      <c r="I67" s="85" t="s">
        <v>394</v>
      </c>
    </row>
    <row r="68" spans="2:9" ht="15" customHeight="1" thickBot="1" x14ac:dyDescent="0.25">
      <c r="B68" s="84"/>
      <c r="C68" s="81"/>
      <c r="D68" s="81"/>
      <c r="E68" s="81"/>
      <c r="F68" s="81"/>
      <c r="G68" s="81"/>
      <c r="H68" s="81"/>
      <c r="I68" s="81"/>
    </row>
    <row r="69" spans="2:9" ht="12.5" customHeight="1" x14ac:dyDescent="0.2">
      <c r="B69" s="65" t="s">
        <v>98</v>
      </c>
      <c r="G69" s="108" t="s">
        <v>181</v>
      </c>
      <c r="H69" s="90"/>
      <c r="I69" s="90"/>
    </row>
    <row r="70" spans="2:9" ht="12.5" x14ac:dyDescent="0.25">
      <c r="B70" s="95" t="s">
        <v>98</v>
      </c>
      <c r="C70" s="90"/>
      <c r="D70" s="87" t="s">
        <v>183</v>
      </c>
    </row>
    <row r="72" spans="2:9" ht="12.5" customHeight="1" x14ac:dyDescent="0.25">
      <c r="B72" s="114" t="s">
        <v>98</v>
      </c>
      <c r="C72" s="90"/>
      <c r="D72" s="90"/>
      <c r="G72" s="30"/>
      <c r="H72" s="21"/>
      <c r="I72" s="21"/>
    </row>
    <row r="73" spans="2:9" ht="12.5" customHeight="1" x14ac:dyDescent="0.25">
      <c r="I73" s="21"/>
    </row>
    <row r="74" spans="2:9" ht="12.5" customHeight="1" x14ac:dyDescent="0.25">
      <c r="B74" s="95"/>
      <c r="C74" s="90"/>
      <c r="D74" s="90"/>
      <c r="E74" s="90"/>
      <c r="F74" s="90"/>
      <c r="G74" s="30"/>
      <c r="H74" s="21"/>
      <c r="I74" s="21"/>
    </row>
    <row r="75" spans="2:9" ht="12.5" customHeight="1" x14ac:dyDescent="0.2">
      <c r="B75" s="115"/>
      <c r="C75" s="90"/>
      <c r="D75" s="90"/>
      <c r="E75" s="90"/>
      <c r="G75" s="30"/>
    </row>
  </sheetData>
  <mergeCells count="13">
    <mergeCell ref="B17:C17"/>
    <mergeCell ref="B3:I3"/>
    <mergeCell ref="F4:I4"/>
    <mergeCell ref="C5:D5"/>
    <mergeCell ref="E5:H5"/>
    <mergeCell ref="B12:C12"/>
    <mergeCell ref="B34:H34"/>
    <mergeCell ref="B75:E75"/>
    <mergeCell ref="B51:E51"/>
    <mergeCell ref="G69:I69"/>
    <mergeCell ref="B70:D70"/>
    <mergeCell ref="B72:D72"/>
    <mergeCell ref="B74:F74"/>
  </mergeCells>
  <hyperlinks>
    <hyperlink ref="B1" location="Contents!B25" display="Back to contents" xr:uid="{00000000-0004-0000-1600-000000000000}"/>
    <hyperlink ref="D70" r:id="rId1" location="tab-background-notes" display="*Please see SPPI Statistical Bulletin Background Note 5 for external sources" xr:uid="{00000000-0004-0000-1600-000001000000}"/>
  </hyperlinks>
  <pageMargins left="0.74803149606299213" right="0.74803149606299213" top="0.98425196850393704" bottom="0.98425196850393704" header="0.51181102362204722" footer="0.51181102362204722"/>
  <pageSetup paperSize="9" scale="61" orientation="portrai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pageSetUpPr fitToPage="1"/>
  </sheetPr>
  <dimension ref="B1:M74"/>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bestFit="1" customWidth="1"/>
    <col min="3" max="4" width="12.6328125" style="14" customWidth="1"/>
    <col min="5" max="5" width="15.6328125" style="14" customWidth="1"/>
    <col min="6" max="9" width="12.6328125" style="14" customWidth="1"/>
    <col min="10" max="10" width="13.36328125" style="65" customWidth="1"/>
    <col min="11" max="11" width="9.08984375" style="65" customWidth="1"/>
    <col min="12" max="12" width="12.54296875" style="65" bestFit="1" customWidth="1"/>
    <col min="13" max="13" width="11.36328125" style="65" bestFit="1" customWidth="1"/>
    <col min="14" max="14" width="9.08984375" style="65" customWidth="1"/>
    <col min="15" max="16384" width="9.08984375" style="65"/>
  </cols>
  <sheetData>
    <row r="1" spans="2:13" ht="15" customHeight="1" x14ac:dyDescent="0.25">
      <c r="B1" s="60" t="s">
        <v>11</v>
      </c>
    </row>
    <row r="2" spans="2:13" ht="15" customHeight="1" x14ac:dyDescent="0.2"/>
    <row r="3" spans="2:13" ht="15" customHeight="1" x14ac:dyDescent="0.3">
      <c r="B3" s="89" t="s">
        <v>400</v>
      </c>
      <c r="C3" s="90"/>
      <c r="D3" s="90"/>
      <c r="E3" s="90"/>
      <c r="F3" s="90"/>
      <c r="G3" s="90"/>
      <c r="H3" s="90"/>
      <c r="I3" s="90"/>
      <c r="J3" s="95"/>
      <c r="K3" s="95"/>
      <c r="L3" s="11"/>
      <c r="M3" s="11"/>
    </row>
    <row r="4" spans="2:13" ht="15" customHeight="1" thickBot="1" x14ac:dyDescent="0.25">
      <c r="B4" s="26" t="s">
        <v>118</v>
      </c>
      <c r="C4" s="31"/>
      <c r="D4" s="31"/>
      <c r="E4" s="31"/>
      <c r="F4" s="25"/>
      <c r="G4" s="25"/>
      <c r="H4" s="104" t="s">
        <v>67</v>
      </c>
      <c r="I4" s="104"/>
    </row>
    <row r="5" spans="2:13" ht="15" customHeight="1" x14ac:dyDescent="0.25">
      <c r="C5" s="106" t="s">
        <v>309</v>
      </c>
      <c r="D5" s="106"/>
      <c r="E5" s="110" t="s">
        <v>310</v>
      </c>
      <c r="F5" s="110"/>
      <c r="G5" s="110"/>
      <c r="H5" s="110"/>
      <c r="I5" s="110"/>
      <c r="J5" s="66"/>
    </row>
    <row r="6" spans="2:13" ht="50" customHeight="1" x14ac:dyDescent="0.2">
      <c r="C6" s="54" t="s">
        <v>311</v>
      </c>
      <c r="D6" s="54" t="s">
        <v>312</v>
      </c>
      <c r="E6" s="54" t="s">
        <v>313</v>
      </c>
      <c r="F6" s="54" t="s">
        <v>314</v>
      </c>
      <c r="G6" s="54" t="s">
        <v>315</v>
      </c>
      <c r="H6" s="54" t="s">
        <v>316</v>
      </c>
      <c r="I6" s="54" t="s">
        <v>317</v>
      </c>
    </row>
    <row r="7" spans="2:13" ht="20" customHeight="1" x14ac:dyDescent="0.25">
      <c r="B7" s="69" t="s">
        <v>152</v>
      </c>
      <c r="C7" s="66" t="s">
        <v>318</v>
      </c>
      <c r="D7" s="66" t="s">
        <v>319</v>
      </c>
      <c r="E7" s="66" t="s">
        <v>320</v>
      </c>
      <c r="F7" s="66" t="s">
        <v>321</v>
      </c>
      <c r="G7" s="66" t="s">
        <v>322</v>
      </c>
      <c r="H7" s="66" t="s">
        <v>323</v>
      </c>
      <c r="I7" s="66" t="s">
        <v>324</v>
      </c>
    </row>
    <row r="8" spans="2:13" ht="15" customHeight="1" x14ac:dyDescent="0.2">
      <c r="B8" s="83">
        <v>2016</v>
      </c>
      <c r="C8" s="80" t="s">
        <v>76</v>
      </c>
      <c r="D8" s="80" t="s">
        <v>76</v>
      </c>
      <c r="E8" s="80" t="s">
        <v>76</v>
      </c>
      <c r="F8" s="80" t="s">
        <v>76</v>
      </c>
      <c r="G8" s="80" t="s">
        <v>76</v>
      </c>
      <c r="H8" s="80" t="s">
        <v>76</v>
      </c>
      <c r="I8" s="80" t="s">
        <v>76</v>
      </c>
    </row>
    <row r="9" spans="2:13" ht="15" customHeight="1" x14ac:dyDescent="0.2">
      <c r="B9" s="83">
        <v>2017</v>
      </c>
      <c r="C9" s="80" t="s">
        <v>76</v>
      </c>
      <c r="D9" s="80" t="s">
        <v>76</v>
      </c>
      <c r="E9" s="80" t="s">
        <v>76</v>
      </c>
      <c r="F9" s="80" t="s">
        <v>76</v>
      </c>
      <c r="G9" s="80" t="s">
        <v>76</v>
      </c>
      <c r="H9" s="80" t="s">
        <v>76</v>
      </c>
      <c r="I9" s="80" t="s">
        <v>76</v>
      </c>
    </row>
    <row r="10" spans="2:13" ht="15" customHeight="1" x14ac:dyDescent="0.2">
      <c r="B10" s="83">
        <v>2018</v>
      </c>
      <c r="C10" s="80" t="s">
        <v>76</v>
      </c>
      <c r="D10" s="80" t="s">
        <v>76</v>
      </c>
      <c r="E10" s="80" t="s">
        <v>76</v>
      </c>
      <c r="F10" s="80" t="s">
        <v>76</v>
      </c>
      <c r="G10" s="80" t="s">
        <v>76</v>
      </c>
      <c r="H10" s="80" t="s">
        <v>76</v>
      </c>
      <c r="I10" s="80" t="s">
        <v>76</v>
      </c>
    </row>
    <row r="11" spans="2:13" ht="15" customHeight="1" x14ac:dyDescent="0.2">
      <c r="B11" s="83">
        <v>2019</v>
      </c>
      <c r="C11" s="80" t="s">
        <v>76</v>
      </c>
      <c r="D11" s="80" t="s">
        <v>76</v>
      </c>
      <c r="E11" s="80" t="s">
        <v>76</v>
      </c>
      <c r="F11" s="80" t="s">
        <v>76</v>
      </c>
      <c r="G11" s="80" t="s">
        <v>76</v>
      </c>
      <c r="H11" s="80" t="s">
        <v>76</v>
      </c>
      <c r="I11" s="80" t="s">
        <v>76</v>
      </c>
    </row>
    <row r="12" spans="2:13" ht="20" customHeight="1" x14ac:dyDescent="0.25">
      <c r="B12" s="103" t="s">
        <v>157</v>
      </c>
      <c r="C12" s="90"/>
      <c r="D12" s="27"/>
      <c r="E12" s="27"/>
      <c r="F12" s="27"/>
      <c r="G12" s="27"/>
      <c r="H12" s="27"/>
      <c r="I12" s="27"/>
    </row>
    <row r="13" spans="2:13" ht="15" customHeight="1" x14ac:dyDescent="0.2">
      <c r="B13" s="83">
        <v>2016</v>
      </c>
      <c r="C13" s="80" t="s">
        <v>76</v>
      </c>
      <c r="D13" s="80" t="s">
        <v>76</v>
      </c>
      <c r="E13" s="80" t="s">
        <v>76</v>
      </c>
      <c r="F13" s="80" t="s">
        <v>76</v>
      </c>
      <c r="G13" s="80" t="s">
        <v>76</v>
      </c>
      <c r="H13" s="80" t="s">
        <v>76</v>
      </c>
      <c r="I13" s="80" t="s">
        <v>76</v>
      </c>
    </row>
    <row r="14" spans="2:13" ht="15" customHeight="1" x14ac:dyDescent="0.2">
      <c r="B14" s="83">
        <v>2017</v>
      </c>
      <c r="C14" s="80" t="s">
        <v>76</v>
      </c>
      <c r="D14" s="80" t="s">
        <v>76</v>
      </c>
      <c r="E14" s="80" t="s">
        <v>76</v>
      </c>
      <c r="F14" s="80" t="s">
        <v>76</v>
      </c>
      <c r="G14" s="80" t="s">
        <v>76</v>
      </c>
      <c r="H14" s="80" t="s">
        <v>76</v>
      </c>
      <c r="I14" s="80" t="s">
        <v>76</v>
      </c>
    </row>
    <row r="15" spans="2:13" ht="15" customHeight="1" x14ac:dyDescent="0.2">
      <c r="B15" s="83">
        <v>2018</v>
      </c>
      <c r="C15" s="80" t="s">
        <v>76</v>
      </c>
      <c r="D15" s="80" t="s">
        <v>76</v>
      </c>
      <c r="E15" s="80" t="s">
        <v>76</v>
      </c>
      <c r="F15" s="80" t="s">
        <v>76</v>
      </c>
      <c r="G15" s="80" t="s">
        <v>76</v>
      </c>
      <c r="H15" s="80" t="s">
        <v>76</v>
      </c>
      <c r="I15" s="80" t="s">
        <v>76</v>
      </c>
    </row>
    <row r="16" spans="2:13" ht="15" customHeight="1" x14ac:dyDescent="0.2">
      <c r="B16" s="83">
        <v>2019</v>
      </c>
      <c r="C16" s="80" t="s">
        <v>76</v>
      </c>
      <c r="D16" s="80" t="s">
        <v>76</v>
      </c>
      <c r="E16" s="80" t="s">
        <v>76</v>
      </c>
      <c r="F16" s="80" t="s">
        <v>76</v>
      </c>
      <c r="G16" s="80" t="s">
        <v>76</v>
      </c>
      <c r="H16" s="80" t="s">
        <v>76</v>
      </c>
      <c r="I16" s="80" t="s">
        <v>76</v>
      </c>
    </row>
    <row r="17" spans="2:9" ht="20.149999999999999" customHeight="1" x14ac:dyDescent="0.25">
      <c r="B17" s="103" t="s">
        <v>158</v>
      </c>
      <c r="C17" s="90"/>
      <c r="D17" s="27"/>
      <c r="E17" s="27"/>
      <c r="F17" s="27"/>
      <c r="G17" s="27"/>
      <c r="H17" s="27"/>
      <c r="I17" s="27"/>
    </row>
    <row r="18" spans="2:9" ht="15" customHeight="1" x14ac:dyDescent="0.2">
      <c r="B18" s="83" t="s">
        <v>75</v>
      </c>
      <c r="C18" s="80" t="s">
        <v>76</v>
      </c>
      <c r="D18" s="80" t="s">
        <v>76</v>
      </c>
      <c r="E18" s="80" t="s">
        <v>76</v>
      </c>
      <c r="F18" s="80" t="s">
        <v>76</v>
      </c>
      <c r="G18" s="80" t="s">
        <v>76</v>
      </c>
      <c r="H18" s="80" t="s">
        <v>76</v>
      </c>
      <c r="I18" s="80" t="s">
        <v>76</v>
      </c>
    </row>
    <row r="19" spans="2:9" ht="15" customHeight="1" x14ac:dyDescent="0.2">
      <c r="B19" s="83" t="s">
        <v>77</v>
      </c>
      <c r="C19" s="80" t="s">
        <v>76</v>
      </c>
      <c r="D19" s="80" t="s">
        <v>76</v>
      </c>
      <c r="E19" s="80" t="s">
        <v>76</v>
      </c>
      <c r="F19" s="80" t="s">
        <v>76</v>
      </c>
      <c r="G19" s="80" t="s">
        <v>76</v>
      </c>
      <c r="H19" s="80" t="s">
        <v>76</v>
      </c>
      <c r="I19" s="80" t="s">
        <v>76</v>
      </c>
    </row>
    <row r="20" spans="2:9" ht="15" customHeight="1" x14ac:dyDescent="0.2">
      <c r="B20" s="83" t="s">
        <v>78</v>
      </c>
      <c r="C20" s="80" t="s">
        <v>76</v>
      </c>
      <c r="D20" s="80" t="s">
        <v>76</v>
      </c>
      <c r="E20" s="80" t="s">
        <v>76</v>
      </c>
      <c r="F20" s="80" t="s">
        <v>76</v>
      </c>
      <c r="G20" s="80" t="s">
        <v>76</v>
      </c>
      <c r="H20" s="80" t="s">
        <v>76</v>
      </c>
      <c r="I20" s="80" t="s">
        <v>76</v>
      </c>
    </row>
    <row r="21" spans="2:9" ht="15" customHeight="1" x14ac:dyDescent="0.2">
      <c r="B21" s="83" t="s">
        <v>79</v>
      </c>
      <c r="C21" s="80" t="s">
        <v>76</v>
      </c>
      <c r="D21" s="80" t="s">
        <v>76</v>
      </c>
      <c r="E21" s="80" t="s">
        <v>76</v>
      </c>
      <c r="F21" s="80" t="s">
        <v>76</v>
      </c>
      <c r="G21" s="80" t="s">
        <v>76</v>
      </c>
      <c r="H21" s="80" t="s">
        <v>76</v>
      </c>
      <c r="I21" s="80" t="s">
        <v>76</v>
      </c>
    </row>
    <row r="22" spans="2:9" ht="15" customHeight="1" x14ac:dyDescent="0.2">
      <c r="B22" s="83" t="s">
        <v>80</v>
      </c>
      <c r="C22" s="80" t="s">
        <v>76</v>
      </c>
      <c r="D22" s="80" t="s">
        <v>76</v>
      </c>
      <c r="E22" s="80" t="s">
        <v>76</v>
      </c>
      <c r="F22" s="80" t="s">
        <v>76</v>
      </c>
      <c r="G22" s="80" t="s">
        <v>76</v>
      </c>
      <c r="H22" s="80" t="s">
        <v>76</v>
      </c>
      <c r="I22" s="80" t="s">
        <v>76</v>
      </c>
    </row>
    <row r="23" spans="2:9" ht="15" customHeight="1" x14ac:dyDescent="0.2">
      <c r="B23" s="83" t="s">
        <v>81</v>
      </c>
      <c r="C23" s="80" t="s">
        <v>76</v>
      </c>
      <c r="D23" s="80" t="s">
        <v>76</v>
      </c>
      <c r="E23" s="80" t="s">
        <v>76</v>
      </c>
      <c r="F23" s="80" t="s">
        <v>76</v>
      </c>
      <c r="G23" s="80" t="s">
        <v>76</v>
      </c>
      <c r="H23" s="80" t="s">
        <v>76</v>
      </c>
      <c r="I23" s="80" t="s">
        <v>76</v>
      </c>
    </row>
    <row r="24" spans="2:9" ht="15" customHeight="1" x14ac:dyDescent="0.2">
      <c r="B24" s="83" t="s">
        <v>78</v>
      </c>
      <c r="C24" s="80" t="s">
        <v>76</v>
      </c>
      <c r="D24" s="80" t="s">
        <v>76</v>
      </c>
      <c r="E24" s="80" t="s">
        <v>76</v>
      </c>
      <c r="F24" s="80" t="s">
        <v>76</v>
      </c>
      <c r="G24" s="80" t="s">
        <v>76</v>
      </c>
      <c r="H24" s="80" t="s">
        <v>76</v>
      </c>
      <c r="I24" s="80" t="s">
        <v>76</v>
      </c>
    </row>
    <row r="25" spans="2:9" ht="15" customHeight="1" x14ac:dyDescent="0.2">
      <c r="B25" s="83" t="s">
        <v>79</v>
      </c>
      <c r="C25" s="80" t="s">
        <v>76</v>
      </c>
      <c r="D25" s="80" t="s">
        <v>76</v>
      </c>
      <c r="E25" s="80" t="s">
        <v>76</v>
      </c>
      <c r="F25" s="80" t="s">
        <v>76</v>
      </c>
      <c r="G25" s="80" t="s">
        <v>76</v>
      </c>
      <c r="H25" s="80" t="s">
        <v>76</v>
      </c>
      <c r="I25" s="80" t="s">
        <v>76</v>
      </c>
    </row>
    <row r="26" spans="2:9" ht="15" customHeight="1" x14ac:dyDescent="0.2">
      <c r="B26" s="83" t="s">
        <v>80</v>
      </c>
      <c r="C26" s="80" t="s">
        <v>76</v>
      </c>
      <c r="D26" s="80" t="s">
        <v>76</v>
      </c>
      <c r="E26" s="80" t="s">
        <v>76</v>
      </c>
      <c r="F26" s="80" t="s">
        <v>76</v>
      </c>
      <c r="G26" s="80" t="s">
        <v>76</v>
      </c>
      <c r="H26" s="80" t="s">
        <v>76</v>
      </c>
      <c r="I26" s="80" t="s">
        <v>76</v>
      </c>
    </row>
    <row r="27" spans="2:9" ht="15" customHeight="1" x14ac:dyDescent="0.2">
      <c r="B27" s="83" t="s">
        <v>82</v>
      </c>
      <c r="C27" s="80" t="s">
        <v>76</v>
      </c>
      <c r="D27" s="80" t="s">
        <v>76</v>
      </c>
      <c r="E27" s="80" t="s">
        <v>76</v>
      </c>
      <c r="F27" s="80" t="s">
        <v>76</v>
      </c>
      <c r="G27" s="80" t="s">
        <v>76</v>
      </c>
      <c r="H27" s="80" t="s">
        <v>76</v>
      </c>
      <c r="I27" s="80" t="s">
        <v>76</v>
      </c>
    </row>
    <row r="28" spans="2:9" ht="15" customHeight="1" x14ac:dyDescent="0.2">
      <c r="B28" s="83" t="s">
        <v>78</v>
      </c>
      <c r="C28" s="80" t="s">
        <v>76</v>
      </c>
      <c r="D28" s="80" t="s">
        <v>76</v>
      </c>
      <c r="E28" s="80" t="s">
        <v>76</v>
      </c>
      <c r="F28" s="80" t="s">
        <v>76</v>
      </c>
      <c r="G28" s="80" t="s">
        <v>76</v>
      </c>
      <c r="H28" s="80" t="s">
        <v>76</v>
      </c>
      <c r="I28" s="80" t="s">
        <v>76</v>
      </c>
    </row>
    <row r="29" spans="2:9" ht="15" customHeight="1" x14ac:dyDescent="0.2">
      <c r="B29" s="83" t="s">
        <v>79</v>
      </c>
      <c r="C29" s="80" t="s">
        <v>76</v>
      </c>
      <c r="D29" s="80" t="s">
        <v>76</v>
      </c>
      <c r="E29" s="80" t="s">
        <v>76</v>
      </c>
      <c r="F29" s="80" t="s">
        <v>76</v>
      </c>
      <c r="G29" s="80" t="s">
        <v>76</v>
      </c>
      <c r="H29" s="80" t="s">
        <v>76</v>
      </c>
      <c r="I29" s="80" t="s">
        <v>76</v>
      </c>
    </row>
    <row r="30" spans="2:9" ht="15" customHeight="1" x14ac:dyDescent="0.2">
      <c r="B30" s="83" t="s">
        <v>80</v>
      </c>
      <c r="C30" s="80" t="s">
        <v>76</v>
      </c>
      <c r="D30" s="80" t="s">
        <v>76</v>
      </c>
      <c r="E30" s="80" t="s">
        <v>76</v>
      </c>
      <c r="F30" s="80" t="s">
        <v>76</v>
      </c>
      <c r="G30" s="80" t="s">
        <v>76</v>
      </c>
      <c r="H30" s="80" t="s">
        <v>76</v>
      </c>
      <c r="I30" s="80" t="s">
        <v>76</v>
      </c>
    </row>
    <row r="31" spans="2:9" ht="15" customHeight="1" x14ac:dyDescent="0.2">
      <c r="B31" s="83" t="s">
        <v>83</v>
      </c>
      <c r="C31" s="80" t="s">
        <v>76</v>
      </c>
      <c r="D31" s="80" t="s">
        <v>76</v>
      </c>
      <c r="E31" s="80" t="s">
        <v>76</v>
      </c>
      <c r="F31" s="80" t="s">
        <v>76</v>
      </c>
      <c r="G31" s="80" t="s">
        <v>76</v>
      </c>
      <c r="H31" s="80" t="s">
        <v>76</v>
      </c>
      <c r="I31" s="80" t="s">
        <v>76</v>
      </c>
    </row>
    <row r="32" spans="2:9" ht="15" customHeight="1" x14ac:dyDescent="0.2">
      <c r="B32" s="83" t="s">
        <v>78</v>
      </c>
      <c r="C32" s="80" t="s">
        <v>76</v>
      </c>
      <c r="D32" s="80">
        <v>-1.1000000000000001</v>
      </c>
      <c r="E32" s="80">
        <v>0.6</v>
      </c>
      <c r="F32" s="80">
        <v>0.3</v>
      </c>
      <c r="G32" s="80">
        <v>0.1</v>
      </c>
      <c r="H32" s="80">
        <v>0.4</v>
      </c>
      <c r="I32" s="80">
        <v>0.6</v>
      </c>
    </row>
    <row r="33" spans="2:9" ht="15" customHeight="1" x14ac:dyDescent="0.2">
      <c r="B33" s="83" t="s">
        <v>79</v>
      </c>
      <c r="C33" s="80" t="s">
        <v>394</v>
      </c>
      <c r="D33" s="80" t="s">
        <v>394</v>
      </c>
      <c r="E33" s="80" t="s">
        <v>394</v>
      </c>
      <c r="F33" s="80" t="s">
        <v>394</v>
      </c>
      <c r="G33" s="80" t="s">
        <v>394</v>
      </c>
      <c r="H33" s="80" t="s">
        <v>394</v>
      </c>
      <c r="I33" s="80" t="s">
        <v>394</v>
      </c>
    </row>
    <row r="34" spans="2:9" ht="20.149999999999999" customHeight="1" x14ac:dyDescent="0.25">
      <c r="B34" s="103" t="s">
        <v>178</v>
      </c>
      <c r="C34" s="90"/>
      <c r="D34" s="90"/>
      <c r="E34" s="90"/>
      <c r="F34" s="27"/>
      <c r="G34" s="27"/>
      <c r="H34" s="27"/>
      <c r="I34" s="27"/>
    </row>
    <row r="35" spans="2:9" ht="15" customHeight="1" x14ac:dyDescent="0.2">
      <c r="B35" s="83" t="s">
        <v>75</v>
      </c>
      <c r="C35" s="80" t="s">
        <v>76</v>
      </c>
      <c r="D35" s="80" t="s">
        <v>76</v>
      </c>
      <c r="E35" s="80" t="s">
        <v>76</v>
      </c>
      <c r="F35" s="80" t="s">
        <v>76</v>
      </c>
      <c r="G35" s="80" t="s">
        <v>76</v>
      </c>
      <c r="H35" s="80" t="s">
        <v>76</v>
      </c>
      <c r="I35" s="80" t="s">
        <v>76</v>
      </c>
    </row>
    <row r="36" spans="2:9" ht="15" customHeight="1" x14ac:dyDescent="0.2">
      <c r="B36" s="83" t="s">
        <v>77</v>
      </c>
      <c r="C36" s="80" t="s">
        <v>76</v>
      </c>
      <c r="D36" s="80" t="s">
        <v>76</v>
      </c>
      <c r="E36" s="80" t="s">
        <v>76</v>
      </c>
      <c r="F36" s="80" t="s">
        <v>76</v>
      </c>
      <c r="G36" s="80" t="s">
        <v>76</v>
      </c>
      <c r="H36" s="80" t="s">
        <v>76</v>
      </c>
      <c r="I36" s="80" t="s">
        <v>76</v>
      </c>
    </row>
    <row r="37" spans="2:9" ht="15" customHeight="1" x14ac:dyDescent="0.2">
      <c r="B37" s="83" t="s">
        <v>78</v>
      </c>
      <c r="C37" s="80" t="s">
        <v>76</v>
      </c>
      <c r="D37" s="80" t="s">
        <v>76</v>
      </c>
      <c r="E37" s="80" t="s">
        <v>76</v>
      </c>
      <c r="F37" s="80" t="s">
        <v>76</v>
      </c>
      <c r="G37" s="80" t="s">
        <v>76</v>
      </c>
      <c r="H37" s="80" t="s">
        <v>76</v>
      </c>
      <c r="I37" s="80" t="s">
        <v>76</v>
      </c>
    </row>
    <row r="38" spans="2:9" ht="15" customHeight="1" x14ac:dyDescent="0.2">
      <c r="B38" s="83" t="s">
        <v>79</v>
      </c>
      <c r="C38" s="80" t="s">
        <v>76</v>
      </c>
      <c r="D38" s="80" t="s">
        <v>76</v>
      </c>
      <c r="E38" s="80" t="s">
        <v>76</v>
      </c>
      <c r="F38" s="80" t="s">
        <v>76</v>
      </c>
      <c r="G38" s="80" t="s">
        <v>76</v>
      </c>
      <c r="H38" s="80" t="s">
        <v>76</v>
      </c>
      <c r="I38" s="80" t="s">
        <v>76</v>
      </c>
    </row>
    <row r="39" spans="2:9" ht="15" customHeight="1" x14ac:dyDescent="0.2">
      <c r="B39" s="83" t="s">
        <v>80</v>
      </c>
      <c r="C39" s="80" t="s">
        <v>76</v>
      </c>
      <c r="D39" s="80" t="s">
        <v>76</v>
      </c>
      <c r="E39" s="80" t="s">
        <v>76</v>
      </c>
      <c r="F39" s="80" t="s">
        <v>76</v>
      </c>
      <c r="G39" s="80" t="s">
        <v>76</v>
      </c>
      <c r="H39" s="80" t="s">
        <v>76</v>
      </c>
      <c r="I39" s="80" t="s">
        <v>76</v>
      </c>
    </row>
    <row r="40" spans="2:9" ht="15" customHeight="1" x14ac:dyDescent="0.2">
      <c r="B40" s="83" t="s">
        <v>81</v>
      </c>
      <c r="C40" s="80" t="s">
        <v>76</v>
      </c>
      <c r="D40" s="80" t="s">
        <v>76</v>
      </c>
      <c r="E40" s="80" t="s">
        <v>76</v>
      </c>
      <c r="F40" s="80" t="s">
        <v>76</v>
      </c>
      <c r="G40" s="80" t="s">
        <v>76</v>
      </c>
      <c r="H40" s="80" t="s">
        <v>76</v>
      </c>
      <c r="I40" s="80" t="s">
        <v>76</v>
      </c>
    </row>
    <row r="41" spans="2:9" ht="15" customHeight="1" x14ac:dyDescent="0.2">
      <c r="B41" s="83" t="s">
        <v>78</v>
      </c>
      <c r="C41" s="80" t="s">
        <v>76</v>
      </c>
      <c r="D41" s="80" t="s">
        <v>76</v>
      </c>
      <c r="E41" s="80" t="s">
        <v>76</v>
      </c>
      <c r="F41" s="80" t="s">
        <v>76</v>
      </c>
      <c r="G41" s="80" t="s">
        <v>76</v>
      </c>
      <c r="H41" s="80" t="s">
        <v>76</v>
      </c>
      <c r="I41" s="80" t="s">
        <v>76</v>
      </c>
    </row>
    <row r="42" spans="2:9" ht="15" customHeight="1" x14ac:dyDescent="0.2">
      <c r="B42" s="83" t="s">
        <v>79</v>
      </c>
      <c r="C42" s="80" t="s">
        <v>76</v>
      </c>
      <c r="D42" s="80" t="s">
        <v>76</v>
      </c>
      <c r="E42" s="80" t="s">
        <v>76</v>
      </c>
      <c r="F42" s="80" t="s">
        <v>76</v>
      </c>
      <c r="G42" s="80" t="s">
        <v>76</v>
      </c>
      <c r="H42" s="80" t="s">
        <v>76</v>
      </c>
      <c r="I42" s="80" t="s">
        <v>76</v>
      </c>
    </row>
    <row r="43" spans="2:9" ht="15" customHeight="1" x14ac:dyDescent="0.2">
      <c r="B43" s="83" t="s">
        <v>80</v>
      </c>
      <c r="C43" s="80" t="s">
        <v>76</v>
      </c>
      <c r="D43" s="80" t="s">
        <v>76</v>
      </c>
      <c r="E43" s="80" t="s">
        <v>76</v>
      </c>
      <c r="F43" s="80" t="s">
        <v>76</v>
      </c>
      <c r="G43" s="80" t="s">
        <v>76</v>
      </c>
      <c r="H43" s="80" t="s">
        <v>76</v>
      </c>
      <c r="I43" s="80" t="s">
        <v>76</v>
      </c>
    </row>
    <row r="44" spans="2:9" ht="15" customHeight="1" x14ac:dyDescent="0.2">
      <c r="B44" s="83" t="s">
        <v>82</v>
      </c>
      <c r="C44" s="80" t="s">
        <v>76</v>
      </c>
      <c r="D44" s="80" t="s">
        <v>76</v>
      </c>
      <c r="E44" s="80" t="s">
        <v>76</v>
      </c>
      <c r="F44" s="80" t="s">
        <v>76</v>
      </c>
      <c r="G44" s="80" t="s">
        <v>76</v>
      </c>
      <c r="H44" s="80" t="s">
        <v>76</v>
      </c>
      <c r="I44" s="80" t="s">
        <v>76</v>
      </c>
    </row>
    <row r="45" spans="2:9" ht="15" customHeight="1" x14ac:dyDescent="0.2">
      <c r="B45" s="83" t="s">
        <v>78</v>
      </c>
      <c r="C45" s="80" t="s">
        <v>76</v>
      </c>
      <c r="D45" s="80" t="s">
        <v>76</v>
      </c>
      <c r="E45" s="80" t="s">
        <v>76</v>
      </c>
      <c r="F45" s="80" t="s">
        <v>76</v>
      </c>
      <c r="G45" s="80" t="s">
        <v>76</v>
      </c>
      <c r="H45" s="80" t="s">
        <v>76</v>
      </c>
      <c r="I45" s="80" t="s">
        <v>76</v>
      </c>
    </row>
    <row r="46" spans="2:9" ht="15" customHeight="1" x14ac:dyDescent="0.2">
      <c r="B46" s="83" t="s">
        <v>79</v>
      </c>
      <c r="C46" s="80" t="s">
        <v>76</v>
      </c>
      <c r="D46" s="80" t="s">
        <v>76</v>
      </c>
      <c r="E46" s="80" t="s">
        <v>76</v>
      </c>
      <c r="F46" s="80" t="s">
        <v>76</v>
      </c>
      <c r="G46" s="80" t="s">
        <v>76</v>
      </c>
      <c r="H46" s="80" t="s">
        <v>76</v>
      </c>
      <c r="I46" s="80" t="s">
        <v>76</v>
      </c>
    </row>
    <row r="47" spans="2:9" ht="15" customHeight="1" x14ac:dyDescent="0.2">
      <c r="B47" s="83" t="s">
        <v>80</v>
      </c>
      <c r="C47" s="80" t="s">
        <v>76</v>
      </c>
      <c r="D47" s="80" t="s">
        <v>76</v>
      </c>
      <c r="E47" s="80" t="s">
        <v>76</v>
      </c>
      <c r="F47" s="80" t="s">
        <v>76</v>
      </c>
      <c r="G47" s="80" t="s">
        <v>76</v>
      </c>
      <c r="H47" s="80" t="s">
        <v>76</v>
      </c>
      <c r="I47" s="80" t="s">
        <v>76</v>
      </c>
    </row>
    <row r="48" spans="2:9" ht="15" customHeight="1" x14ac:dyDescent="0.2">
      <c r="B48" s="83" t="s">
        <v>83</v>
      </c>
      <c r="C48" s="80" t="s">
        <v>76</v>
      </c>
      <c r="D48" s="80" t="s">
        <v>76</v>
      </c>
      <c r="E48" s="80" t="s">
        <v>76</v>
      </c>
      <c r="F48" s="80" t="s">
        <v>76</v>
      </c>
      <c r="G48" s="80" t="s">
        <v>76</v>
      </c>
      <c r="H48" s="80" t="s">
        <v>76</v>
      </c>
      <c r="I48" s="80" t="s">
        <v>76</v>
      </c>
    </row>
    <row r="49" spans="2:9" ht="15" customHeight="1" x14ac:dyDescent="0.2">
      <c r="B49" s="83" t="s">
        <v>78</v>
      </c>
      <c r="C49" s="80" t="s">
        <v>76</v>
      </c>
      <c r="D49" s="80">
        <v>-0.8</v>
      </c>
      <c r="E49" s="80">
        <v>0.5</v>
      </c>
      <c r="F49" s="80">
        <v>0.2</v>
      </c>
      <c r="G49" s="80">
        <v>0.1</v>
      </c>
      <c r="H49" s="80">
        <v>0.4</v>
      </c>
      <c r="I49" s="80">
        <v>0.5</v>
      </c>
    </row>
    <row r="50" spans="2:9" ht="15" customHeight="1" x14ac:dyDescent="0.2">
      <c r="B50" s="83" t="s">
        <v>79</v>
      </c>
      <c r="C50" s="80" t="s">
        <v>394</v>
      </c>
      <c r="D50" s="80" t="s">
        <v>394</v>
      </c>
      <c r="E50" s="80" t="s">
        <v>394</v>
      </c>
      <c r="F50" s="80" t="s">
        <v>394</v>
      </c>
      <c r="G50" s="80" t="s">
        <v>394</v>
      </c>
      <c r="H50" s="80" t="s">
        <v>394</v>
      </c>
      <c r="I50" s="80" t="s">
        <v>394</v>
      </c>
    </row>
    <row r="51" spans="2:9" ht="20.149999999999999" customHeight="1" x14ac:dyDescent="0.25">
      <c r="B51" s="103" t="s">
        <v>179</v>
      </c>
      <c r="C51" s="90"/>
      <c r="D51" s="90"/>
      <c r="E51" s="90"/>
      <c r="F51" s="27"/>
      <c r="G51" s="27"/>
      <c r="H51" s="27"/>
      <c r="I51" s="27"/>
    </row>
    <row r="52" spans="2:9" ht="15" customHeight="1" x14ac:dyDescent="0.2">
      <c r="B52" s="83" t="s">
        <v>75</v>
      </c>
      <c r="C52" s="80" t="s">
        <v>76</v>
      </c>
      <c r="D52" s="80" t="s">
        <v>76</v>
      </c>
      <c r="E52" s="80" t="s">
        <v>76</v>
      </c>
      <c r="F52" s="80" t="s">
        <v>76</v>
      </c>
      <c r="G52" s="80" t="s">
        <v>76</v>
      </c>
      <c r="H52" s="80" t="s">
        <v>76</v>
      </c>
      <c r="I52" s="80" t="s">
        <v>76</v>
      </c>
    </row>
    <row r="53" spans="2:9" ht="15" customHeight="1" x14ac:dyDescent="0.2">
      <c r="B53" s="83" t="s">
        <v>77</v>
      </c>
      <c r="C53" s="80" t="s">
        <v>76</v>
      </c>
      <c r="D53" s="80" t="s">
        <v>76</v>
      </c>
      <c r="E53" s="80" t="s">
        <v>76</v>
      </c>
      <c r="F53" s="80" t="s">
        <v>76</v>
      </c>
      <c r="G53" s="80" t="s">
        <v>76</v>
      </c>
      <c r="H53" s="80" t="s">
        <v>76</v>
      </c>
      <c r="I53" s="80" t="s">
        <v>76</v>
      </c>
    </row>
    <row r="54" spans="2:9" ht="15" customHeight="1" x14ac:dyDescent="0.2">
      <c r="B54" s="83" t="s">
        <v>78</v>
      </c>
      <c r="C54" s="80" t="s">
        <v>76</v>
      </c>
      <c r="D54" s="80" t="s">
        <v>76</v>
      </c>
      <c r="E54" s="80" t="s">
        <v>76</v>
      </c>
      <c r="F54" s="80" t="s">
        <v>76</v>
      </c>
      <c r="G54" s="80" t="s">
        <v>76</v>
      </c>
      <c r="H54" s="80" t="s">
        <v>76</v>
      </c>
      <c r="I54" s="80" t="s">
        <v>76</v>
      </c>
    </row>
    <row r="55" spans="2:9" ht="15" customHeight="1" x14ac:dyDescent="0.2">
      <c r="B55" s="83" t="s">
        <v>79</v>
      </c>
      <c r="C55" s="80" t="s">
        <v>76</v>
      </c>
      <c r="D55" s="80" t="s">
        <v>76</v>
      </c>
      <c r="E55" s="80" t="s">
        <v>76</v>
      </c>
      <c r="F55" s="80" t="s">
        <v>76</v>
      </c>
      <c r="G55" s="80" t="s">
        <v>76</v>
      </c>
      <c r="H55" s="80" t="s">
        <v>76</v>
      </c>
      <c r="I55" s="80" t="s">
        <v>76</v>
      </c>
    </row>
    <row r="56" spans="2:9" ht="15" customHeight="1" x14ac:dyDescent="0.2">
      <c r="B56" s="83" t="s">
        <v>80</v>
      </c>
      <c r="C56" s="80" t="s">
        <v>76</v>
      </c>
      <c r="D56" s="80" t="s">
        <v>76</v>
      </c>
      <c r="E56" s="80" t="s">
        <v>76</v>
      </c>
      <c r="F56" s="80" t="s">
        <v>76</v>
      </c>
      <c r="G56" s="80" t="s">
        <v>76</v>
      </c>
      <c r="H56" s="80" t="s">
        <v>76</v>
      </c>
      <c r="I56" s="80" t="s">
        <v>76</v>
      </c>
    </row>
    <row r="57" spans="2:9" ht="15" customHeight="1" x14ac:dyDescent="0.2">
      <c r="B57" s="83" t="s">
        <v>81</v>
      </c>
      <c r="C57" s="80" t="s">
        <v>76</v>
      </c>
      <c r="D57" s="80" t="s">
        <v>76</v>
      </c>
      <c r="E57" s="80" t="s">
        <v>76</v>
      </c>
      <c r="F57" s="80" t="s">
        <v>76</v>
      </c>
      <c r="G57" s="80" t="s">
        <v>76</v>
      </c>
      <c r="H57" s="80" t="s">
        <v>76</v>
      </c>
      <c r="I57" s="80" t="s">
        <v>76</v>
      </c>
    </row>
    <row r="58" spans="2:9" ht="15" customHeight="1" x14ac:dyDescent="0.2">
      <c r="B58" s="83" t="s">
        <v>78</v>
      </c>
      <c r="C58" s="80" t="s">
        <v>76</v>
      </c>
      <c r="D58" s="80" t="s">
        <v>76</v>
      </c>
      <c r="E58" s="80" t="s">
        <v>76</v>
      </c>
      <c r="F58" s="80" t="s">
        <v>76</v>
      </c>
      <c r="G58" s="80" t="s">
        <v>76</v>
      </c>
      <c r="H58" s="80" t="s">
        <v>76</v>
      </c>
      <c r="I58" s="80" t="s">
        <v>76</v>
      </c>
    </row>
    <row r="59" spans="2:9" ht="15" customHeight="1" x14ac:dyDescent="0.2">
      <c r="B59" s="83" t="s">
        <v>79</v>
      </c>
      <c r="C59" s="80" t="s">
        <v>76</v>
      </c>
      <c r="D59" s="80" t="s">
        <v>76</v>
      </c>
      <c r="E59" s="80" t="s">
        <v>76</v>
      </c>
      <c r="F59" s="80" t="s">
        <v>76</v>
      </c>
      <c r="G59" s="80" t="s">
        <v>76</v>
      </c>
      <c r="H59" s="80" t="s">
        <v>76</v>
      </c>
      <c r="I59" s="80" t="s">
        <v>76</v>
      </c>
    </row>
    <row r="60" spans="2:9" ht="15" customHeight="1" x14ac:dyDescent="0.2">
      <c r="B60" s="83" t="s">
        <v>80</v>
      </c>
      <c r="C60" s="80" t="s">
        <v>76</v>
      </c>
      <c r="D60" s="80" t="s">
        <v>76</v>
      </c>
      <c r="E60" s="80" t="s">
        <v>76</v>
      </c>
      <c r="F60" s="80" t="s">
        <v>76</v>
      </c>
      <c r="G60" s="80" t="s">
        <v>76</v>
      </c>
      <c r="H60" s="80" t="s">
        <v>76</v>
      </c>
      <c r="I60" s="80" t="s">
        <v>76</v>
      </c>
    </row>
    <row r="61" spans="2:9" ht="15" customHeight="1" x14ac:dyDescent="0.2">
      <c r="B61" s="83" t="s">
        <v>82</v>
      </c>
      <c r="C61" s="80" t="s">
        <v>76</v>
      </c>
      <c r="D61" s="80" t="s">
        <v>76</v>
      </c>
      <c r="E61" s="80" t="s">
        <v>76</v>
      </c>
      <c r="F61" s="80" t="s">
        <v>76</v>
      </c>
      <c r="G61" s="80" t="s">
        <v>76</v>
      </c>
      <c r="H61" s="80" t="s">
        <v>76</v>
      </c>
      <c r="I61" s="80" t="s">
        <v>76</v>
      </c>
    </row>
    <row r="62" spans="2:9" ht="15" customHeight="1" x14ac:dyDescent="0.2">
      <c r="B62" s="83" t="s">
        <v>78</v>
      </c>
      <c r="C62" s="80" t="s">
        <v>76</v>
      </c>
      <c r="D62" s="80" t="s">
        <v>76</v>
      </c>
      <c r="E62" s="80" t="s">
        <v>76</v>
      </c>
      <c r="F62" s="80" t="s">
        <v>76</v>
      </c>
      <c r="G62" s="80" t="s">
        <v>76</v>
      </c>
      <c r="H62" s="80" t="s">
        <v>76</v>
      </c>
      <c r="I62" s="80" t="s">
        <v>76</v>
      </c>
    </row>
    <row r="63" spans="2:9" ht="15" customHeight="1" x14ac:dyDescent="0.2">
      <c r="B63" s="83" t="s">
        <v>79</v>
      </c>
      <c r="C63" s="80" t="s">
        <v>76</v>
      </c>
      <c r="D63" s="80" t="s">
        <v>76</v>
      </c>
      <c r="E63" s="80" t="s">
        <v>76</v>
      </c>
      <c r="F63" s="80" t="s">
        <v>76</v>
      </c>
      <c r="G63" s="80" t="s">
        <v>76</v>
      </c>
      <c r="H63" s="80" t="s">
        <v>76</v>
      </c>
      <c r="I63" s="80" t="s">
        <v>76</v>
      </c>
    </row>
    <row r="64" spans="2:9" ht="15" customHeight="1" x14ac:dyDescent="0.2">
      <c r="B64" s="83" t="s">
        <v>80</v>
      </c>
      <c r="C64" s="80" t="s">
        <v>76</v>
      </c>
      <c r="D64" s="80" t="s">
        <v>76</v>
      </c>
      <c r="E64" s="80" t="s">
        <v>76</v>
      </c>
      <c r="F64" s="80" t="s">
        <v>76</v>
      </c>
      <c r="G64" s="80" t="s">
        <v>76</v>
      </c>
      <c r="H64" s="80" t="s">
        <v>76</v>
      </c>
      <c r="I64" s="80" t="s">
        <v>76</v>
      </c>
    </row>
    <row r="65" spans="2:10" ht="15" customHeight="1" x14ac:dyDescent="0.2">
      <c r="B65" s="83" t="s">
        <v>83</v>
      </c>
      <c r="C65" s="80" t="s">
        <v>76</v>
      </c>
      <c r="D65" s="80" t="s">
        <v>76</v>
      </c>
      <c r="E65" s="80" t="s">
        <v>76</v>
      </c>
      <c r="F65" s="80" t="s">
        <v>76</v>
      </c>
      <c r="G65" s="80" t="s">
        <v>76</v>
      </c>
      <c r="H65" s="80" t="s">
        <v>76</v>
      </c>
      <c r="I65" s="80" t="s">
        <v>76</v>
      </c>
    </row>
    <row r="66" spans="2:10" ht="15" customHeight="1" x14ac:dyDescent="0.2">
      <c r="B66" s="83" t="s">
        <v>78</v>
      </c>
      <c r="C66" s="80" t="s">
        <v>76</v>
      </c>
      <c r="D66" s="80">
        <v>-0.8</v>
      </c>
      <c r="E66" s="80">
        <v>0.5</v>
      </c>
      <c r="F66" s="80">
        <v>0.2</v>
      </c>
      <c r="G66" s="80">
        <v>0.1</v>
      </c>
      <c r="H66" s="80">
        <v>0.4</v>
      </c>
      <c r="I66" s="80">
        <v>0.6</v>
      </c>
    </row>
    <row r="67" spans="2:10" ht="15" customHeight="1" x14ac:dyDescent="0.2">
      <c r="B67" s="83" t="s">
        <v>79</v>
      </c>
      <c r="C67" s="80" t="s">
        <v>394</v>
      </c>
      <c r="D67" s="80" t="s">
        <v>394</v>
      </c>
      <c r="E67" s="80" t="s">
        <v>394</v>
      </c>
      <c r="F67" s="80" t="s">
        <v>394</v>
      </c>
      <c r="G67" s="80" t="s">
        <v>394</v>
      </c>
      <c r="H67" s="80" t="s">
        <v>394</v>
      </c>
      <c r="I67" s="80" t="s">
        <v>394</v>
      </c>
    </row>
    <row r="68" spans="2:10" ht="15" customHeight="1" thickBot="1" x14ac:dyDescent="0.25">
      <c r="B68" s="84"/>
      <c r="C68" s="81"/>
      <c r="D68" s="81"/>
      <c r="E68" s="81"/>
      <c r="F68" s="81"/>
      <c r="G68" s="81"/>
      <c r="H68" s="81"/>
      <c r="I68" s="81"/>
      <c r="J68" s="66"/>
    </row>
    <row r="69" spans="2:10" ht="12" customHeight="1" x14ac:dyDescent="0.2">
      <c r="B69" s="65" t="s">
        <v>98</v>
      </c>
      <c r="G69" s="108" t="s">
        <v>181</v>
      </c>
      <c r="H69" s="90"/>
      <c r="I69" s="90"/>
      <c r="J69" s="74"/>
    </row>
    <row r="70" spans="2:10" ht="12.5" x14ac:dyDescent="0.25">
      <c r="D70"/>
    </row>
    <row r="71" spans="2:10" ht="12" customHeight="1" x14ac:dyDescent="0.2">
      <c r="B71" s="114" t="s">
        <v>98</v>
      </c>
      <c r="C71" s="90"/>
      <c r="D71" s="90"/>
    </row>
    <row r="73" spans="2:10" ht="12" customHeight="1" x14ac:dyDescent="0.2">
      <c r="B73" s="75" t="s">
        <v>98</v>
      </c>
    </row>
    <row r="74" spans="2:10" x14ac:dyDescent="0.2">
      <c r="B74" s="65" t="s">
        <v>98</v>
      </c>
    </row>
  </sheetData>
  <mergeCells count="10">
    <mergeCell ref="B51:E51"/>
    <mergeCell ref="B34:E34"/>
    <mergeCell ref="G69:I69"/>
    <mergeCell ref="B71:D71"/>
    <mergeCell ref="B3:K3"/>
    <mergeCell ref="H4:I4"/>
    <mergeCell ref="C5:D5"/>
    <mergeCell ref="E5:I5"/>
    <mergeCell ref="B12:C12"/>
    <mergeCell ref="B17:C17"/>
  </mergeCells>
  <hyperlinks>
    <hyperlink ref="B1" location="Contents!B26" display="Back to contents" xr:uid="{00000000-0004-0000-1700-000000000000}"/>
  </hyperlinks>
  <pageMargins left="0.74803149606299213" right="0.74803149606299213" top="0.98425196850393704" bottom="0.98425196850393704" header="0.51181102362204722" footer="0.51181102362204722"/>
  <pageSetup paperSize="9" scale="60" orientation="portrai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fitToPage="1"/>
  </sheetPr>
  <dimension ref="B1:K74"/>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bestFit="1" customWidth="1"/>
    <col min="3" max="7" width="12.6328125" style="14" customWidth="1"/>
    <col min="8" max="8" width="13.36328125" style="65" customWidth="1"/>
    <col min="9" max="9" width="9.08984375" style="65" customWidth="1"/>
    <col min="10" max="10" width="12.54296875" style="65" bestFit="1" customWidth="1"/>
    <col min="11" max="11" width="11.36328125" style="65" bestFit="1" customWidth="1"/>
    <col min="12" max="12" width="9.08984375" style="65" customWidth="1"/>
    <col min="13" max="16384" width="9.08984375" style="65"/>
  </cols>
  <sheetData>
    <row r="1" spans="2:11" ht="15" customHeight="1" x14ac:dyDescent="0.25">
      <c r="B1" s="60" t="s">
        <v>11</v>
      </c>
      <c r="C1" s="32"/>
    </row>
    <row r="2" spans="2:11" ht="15" customHeight="1" x14ac:dyDescent="0.2"/>
    <row r="3" spans="2:11" ht="15" customHeight="1" x14ac:dyDescent="0.3">
      <c r="B3" s="89" t="s">
        <v>401</v>
      </c>
      <c r="C3" s="90"/>
      <c r="D3" s="90"/>
      <c r="E3" s="90"/>
      <c r="F3" s="90"/>
      <c r="G3" s="90"/>
      <c r="H3" s="95"/>
      <c r="I3" s="95"/>
      <c r="J3" s="11"/>
      <c r="K3" s="11"/>
    </row>
    <row r="4" spans="2:11" ht="15" customHeight="1" thickBot="1" x14ac:dyDescent="0.25">
      <c r="B4" s="26" t="s">
        <v>118</v>
      </c>
      <c r="C4" s="25"/>
      <c r="D4" s="25"/>
      <c r="E4" s="25"/>
      <c r="F4" s="104" t="s">
        <v>67</v>
      </c>
      <c r="G4" s="104"/>
    </row>
    <row r="5" spans="2:11" ht="15" customHeight="1" x14ac:dyDescent="0.25">
      <c r="C5" s="106" t="s">
        <v>336</v>
      </c>
      <c r="D5" s="111"/>
      <c r="E5" s="111"/>
      <c r="F5" s="111"/>
      <c r="G5" s="111"/>
    </row>
    <row r="6" spans="2:11" ht="50" customHeight="1" x14ac:dyDescent="0.2">
      <c r="C6" s="54" t="s">
        <v>337</v>
      </c>
      <c r="D6" s="54" t="s">
        <v>338</v>
      </c>
      <c r="E6" s="54" t="s">
        <v>339</v>
      </c>
      <c r="F6" s="54" t="s">
        <v>340</v>
      </c>
      <c r="G6" s="54" t="s">
        <v>341</v>
      </c>
    </row>
    <row r="7" spans="2:11" ht="20" customHeight="1" x14ac:dyDescent="0.25">
      <c r="B7" s="69" t="s">
        <v>152</v>
      </c>
      <c r="C7" s="66" t="s">
        <v>342</v>
      </c>
      <c r="D7" s="66" t="s">
        <v>343</v>
      </c>
      <c r="E7" s="66" t="s">
        <v>344</v>
      </c>
      <c r="F7" s="66" t="s">
        <v>345</v>
      </c>
      <c r="G7" s="66" t="s">
        <v>346</v>
      </c>
    </row>
    <row r="8" spans="2:11" ht="15" customHeight="1" x14ac:dyDescent="0.2">
      <c r="B8" s="83">
        <v>2016</v>
      </c>
      <c r="C8" s="79" t="s">
        <v>76</v>
      </c>
      <c r="D8" s="79" t="s">
        <v>76</v>
      </c>
      <c r="E8" s="79" t="s">
        <v>76</v>
      </c>
      <c r="F8" s="79" t="s">
        <v>76</v>
      </c>
      <c r="G8" s="79" t="s">
        <v>76</v>
      </c>
    </row>
    <row r="9" spans="2:11" ht="15" customHeight="1" x14ac:dyDescent="0.2">
      <c r="B9" s="83">
        <v>2017</v>
      </c>
      <c r="C9" s="79" t="s">
        <v>76</v>
      </c>
      <c r="D9" s="79" t="s">
        <v>76</v>
      </c>
      <c r="E9" s="79" t="s">
        <v>76</v>
      </c>
      <c r="F9" s="79" t="s">
        <v>76</v>
      </c>
      <c r="G9" s="79" t="s">
        <v>76</v>
      </c>
    </row>
    <row r="10" spans="2:11" ht="15" customHeight="1" x14ac:dyDescent="0.2">
      <c r="B10" s="83">
        <v>2018</v>
      </c>
      <c r="C10" s="79" t="s">
        <v>76</v>
      </c>
      <c r="D10" s="80" t="s">
        <v>76</v>
      </c>
      <c r="E10" s="80" t="s">
        <v>76</v>
      </c>
      <c r="F10" s="80" t="s">
        <v>76</v>
      </c>
      <c r="G10" s="80" t="s">
        <v>76</v>
      </c>
    </row>
    <row r="11" spans="2:11" ht="15" customHeight="1" x14ac:dyDescent="0.2">
      <c r="B11" s="83">
        <v>2019</v>
      </c>
      <c r="C11" s="79" t="s">
        <v>76</v>
      </c>
      <c r="D11" s="80" t="s">
        <v>76</v>
      </c>
      <c r="E11" s="80" t="s">
        <v>76</v>
      </c>
      <c r="F11" s="80" t="s">
        <v>76</v>
      </c>
      <c r="G11" s="80" t="s">
        <v>76</v>
      </c>
    </row>
    <row r="12" spans="2:11" ht="20" customHeight="1" x14ac:dyDescent="0.25">
      <c r="B12" s="103" t="s">
        <v>157</v>
      </c>
      <c r="C12" s="90"/>
      <c r="D12" s="27"/>
      <c r="E12" s="27"/>
      <c r="F12" s="27"/>
      <c r="G12" s="27"/>
    </row>
    <row r="13" spans="2:11" ht="15" customHeight="1" x14ac:dyDescent="0.2">
      <c r="B13" s="83">
        <v>2016</v>
      </c>
      <c r="C13" s="79" t="s">
        <v>76</v>
      </c>
      <c r="D13" s="80" t="s">
        <v>76</v>
      </c>
      <c r="E13" s="80" t="s">
        <v>76</v>
      </c>
      <c r="F13" s="80" t="s">
        <v>76</v>
      </c>
      <c r="G13" s="80" t="s">
        <v>76</v>
      </c>
    </row>
    <row r="14" spans="2:11" ht="15" customHeight="1" x14ac:dyDescent="0.2">
      <c r="B14" s="83">
        <v>2017</v>
      </c>
      <c r="C14" s="79" t="s">
        <v>76</v>
      </c>
      <c r="D14" s="80" t="s">
        <v>76</v>
      </c>
      <c r="E14" s="80" t="s">
        <v>76</v>
      </c>
      <c r="F14" s="80" t="s">
        <v>76</v>
      </c>
      <c r="G14" s="80" t="s">
        <v>76</v>
      </c>
    </row>
    <row r="15" spans="2:11" ht="15" customHeight="1" x14ac:dyDescent="0.2">
      <c r="B15" s="83">
        <v>2018</v>
      </c>
      <c r="C15" s="79" t="s">
        <v>76</v>
      </c>
      <c r="D15" s="80" t="s">
        <v>76</v>
      </c>
      <c r="E15" s="80" t="s">
        <v>76</v>
      </c>
      <c r="F15" s="80" t="s">
        <v>76</v>
      </c>
      <c r="G15" s="80" t="s">
        <v>76</v>
      </c>
    </row>
    <row r="16" spans="2:11" ht="15" customHeight="1" x14ac:dyDescent="0.2">
      <c r="B16" s="83">
        <v>2019</v>
      </c>
      <c r="C16" s="79" t="s">
        <v>76</v>
      </c>
      <c r="D16" s="80" t="s">
        <v>76</v>
      </c>
      <c r="E16" s="80" t="s">
        <v>76</v>
      </c>
      <c r="F16" s="80" t="s">
        <v>76</v>
      </c>
      <c r="G16" s="80" t="s">
        <v>76</v>
      </c>
    </row>
    <row r="17" spans="2:7" ht="20" customHeight="1" x14ac:dyDescent="0.25">
      <c r="B17" s="103" t="s">
        <v>158</v>
      </c>
      <c r="C17" s="90"/>
      <c r="D17" s="27"/>
      <c r="E17" s="27"/>
      <c r="F17" s="27"/>
      <c r="G17" s="27"/>
    </row>
    <row r="18" spans="2:7" ht="15" customHeight="1" x14ac:dyDescent="0.2">
      <c r="B18" s="83" t="s">
        <v>75</v>
      </c>
      <c r="C18" s="79" t="s">
        <v>76</v>
      </c>
      <c r="D18" s="79" t="s">
        <v>76</v>
      </c>
      <c r="E18" s="79" t="s">
        <v>76</v>
      </c>
      <c r="F18" s="79" t="s">
        <v>76</v>
      </c>
      <c r="G18" s="79" t="s">
        <v>76</v>
      </c>
    </row>
    <row r="19" spans="2:7" ht="15" customHeight="1" x14ac:dyDescent="0.2">
      <c r="B19" s="83" t="s">
        <v>77</v>
      </c>
      <c r="C19" s="79" t="s">
        <v>76</v>
      </c>
      <c r="D19" s="79" t="s">
        <v>76</v>
      </c>
      <c r="E19" s="79" t="s">
        <v>76</v>
      </c>
      <c r="F19" s="79" t="s">
        <v>76</v>
      </c>
      <c r="G19" s="79" t="s">
        <v>76</v>
      </c>
    </row>
    <row r="20" spans="2:7" ht="15" customHeight="1" x14ac:dyDescent="0.2">
      <c r="B20" s="83" t="s">
        <v>78</v>
      </c>
      <c r="C20" s="79" t="s">
        <v>76</v>
      </c>
      <c r="D20" s="79" t="s">
        <v>76</v>
      </c>
      <c r="E20" s="79" t="s">
        <v>76</v>
      </c>
      <c r="F20" s="79" t="s">
        <v>76</v>
      </c>
      <c r="G20" s="79" t="s">
        <v>76</v>
      </c>
    </row>
    <row r="21" spans="2:7" ht="15" customHeight="1" x14ac:dyDescent="0.2">
      <c r="B21" s="83" t="s">
        <v>79</v>
      </c>
      <c r="C21" s="79" t="s">
        <v>76</v>
      </c>
      <c r="D21" s="79" t="s">
        <v>76</v>
      </c>
      <c r="E21" s="79" t="s">
        <v>76</v>
      </c>
      <c r="F21" s="79" t="s">
        <v>76</v>
      </c>
      <c r="G21" s="79" t="s">
        <v>76</v>
      </c>
    </row>
    <row r="22" spans="2:7" ht="15" customHeight="1" x14ac:dyDescent="0.2">
      <c r="B22" s="83" t="s">
        <v>80</v>
      </c>
      <c r="C22" s="79" t="s">
        <v>76</v>
      </c>
      <c r="D22" s="79" t="s">
        <v>76</v>
      </c>
      <c r="E22" s="79" t="s">
        <v>76</v>
      </c>
      <c r="F22" s="79" t="s">
        <v>76</v>
      </c>
      <c r="G22" s="79" t="s">
        <v>76</v>
      </c>
    </row>
    <row r="23" spans="2:7" ht="15" customHeight="1" x14ac:dyDescent="0.2">
      <c r="B23" s="83" t="s">
        <v>81</v>
      </c>
      <c r="C23" s="79" t="s">
        <v>76</v>
      </c>
      <c r="D23" s="79" t="s">
        <v>76</v>
      </c>
      <c r="E23" s="79" t="s">
        <v>76</v>
      </c>
      <c r="F23" s="79" t="s">
        <v>76</v>
      </c>
      <c r="G23" s="79" t="s">
        <v>76</v>
      </c>
    </row>
    <row r="24" spans="2:7" ht="15" customHeight="1" x14ac:dyDescent="0.2">
      <c r="B24" s="83" t="s">
        <v>78</v>
      </c>
      <c r="C24" s="79" t="s">
        <v>76</v>
      </c>
      <c r="D24" s="79" t="s">
        <v>76</v>
      </c>
      <c r="E24" s="79" t="s">
        <v>76</v>
      </c>
      <c r="F24" s="79" t="s">
        <v>76</v>
      </c>
      <c r="G24" s="79" t="s">
        <v>76</v>
      </c>
    </row>
    <row r="25" spans="2:7" ht="15" customHeight="1" x14ac:dyDescent="0.2">
      <c r="B25" s="83" t="s">
        <v>79</v>
      </c>
      <c r="C25" s="79" t="s">
        <v>76</v>
      </c>
      <c r="D25" s="79" t="s">
        <v>76</v>
      </c>
      <c r="E25" s="79" t="s">
        <v>76</v>
      </c>
      <c r="F25" s="79" t="s">
        <v>76</v>
      </c>
      <c r="G25" s="79" t="s">
        <v>76</v>
      </c>
    </row>
    <row r="26" spans="2:7" ht="15" customHeight="1" x14ac:dyDescent="0.2">
      <c r="B26" s="83" t="s">
        <v>80</v>
      </c>
      <c r="C26" s="79" t="s">
        <v>76</v>
      </c>
      <c r="D26" s="79" t="s">
        <v>76</v>
      </c>
      <c r="E26" s="79" t="s">
        <v>76</v>
      </c>
      <c r="F26" s="79" t="s">
        <v>76</v>
      </c>
      <c r="G26" s="79" t="s">
        <v>76</v>
      </c>
    </row>
    <row r="27" spans="2:7" ht="15" customHeight="1" x14ac:dyDescent="0.2">
      <c r="B27" s="83" t="s">
        <v>82</v>
      </c>
      <c r="C27" s="79" t="s">
        <v>76</v>
      </c>
      <c r="D27" s="79" t="s">
        <v>76</v>
      </c>
      <c r="E27" s="79" t="s">
        <v>76</v>
      </c>
      <c r="F27" s="79" t="s">
        <v>76</v>
      </c>
      <c r="G27" s="79" t="s">
        <v>76</v>
      </c>
    </row>
    <row r="28" spans="2:7" ht="15" customHeight="1" x14ac:dyDescent="0.2">
      <c r="B28" s="83" t="s">
        <v>78</v>
      </c>
      <c r="C28" s="79" t="s">
        <v>76</v>
      </c>
      <c r="D28" s="79" t="s">
        <v>76</v>
      </c>
      <c r="E28" s="79" t="s">
        <v>76</v>
      </c>
      <c r="F28" s="79" t="s">
        <v>76</v>
      </c>
      <c r="G28" s="79" t="s">
        <v>76</v>
      </c>
    </row>
    <row r="29" spans="2:7" ht="15" customHeight="1" x14ac:dyDescent="0.2">
      <c r="B29" s="83" t="s">
        <v>79</v>
      </c>
      <c r="C29" s="79" t="s">
        <v>76</v>
      </c>
      <c r="D29" s="79" t="s">
        <v>76</v>
      </c>
      <c r="E29" s="79" t="s">
        <v>76</v>
      </c>
      <c r="F29" s="79" t="s">
        <v>76</v>
      </c>
      <c r="G29" s="79" t="s">
        <v>76</v>
      </c>
    </row>
    <row r="30" spans="2:7" ht="15" customHeight="1" x14ac:dyDescent="0.2">
      <c r="B30" s="83" t="s">
        <v>80</v>
      </c>
      <c r="C30" s="79" t="s">
        <v>76</v>
      </c>
      <c r="D30" s="79" t="s">
        <v>76</v>
      </c>
      <c r="E30" s="79" t="s">
        <v>76</v>
      </c>
      <c r="F30" s="79" t="s">
        <v>76</v>
      </c>
      <c r="G30" s="79" t="s">
        <v>76</v>
      </c>
    </row>
    <row r="31" spans="2:7" ht="15" customHeight="1" x14ac:dyDescent="0.2">
      <c r="B31" s="83" t="s">
        <v>83</v>
      </c>
      <c r="C31" s="79" t="s">
        <v>76</v>
      </c>
      <c r="D31" s="79" t="s">
        <v>76</v>
      </c>
      <c r="E31" s="79">
        <v>0.1</v>
      </c>
      <c r="F31" s="79" t="s">
        <v>76</v>
      </c>
      <c r="G31" s="79" t="s">
        <v>76</v>
      </c>
    </row>
    <row r="32" spans="2:7" ht="15" customHeight="1" x14ac:dyDescent="0.2">
      <c r="B32" s="83" t="s">
        <v>78</v>
      </c>
      <c r="C32" s="79">
        <v>0.2</v>
      </c>
      <c r="D32" s="79">
        <v>0.6</v>
      </c>
      <c r="E32" s="79">
        <v>-0.3</v>
      </c>
      <c r="F32" s="79" t="s">
        <v>76</v>
      </c>
      <c r="G32" s="79">
        <v>-0.2</v>
      </c>
    </row>
    <row r="33" spans="2:7" ht="15" customHeight="1" x14ac:dyDescent="0.2">
      <c r="B33" s="83" t="s">
        <v>79</v>
      </c>
      <c r="C33" s="79" t="s">
        <v>394</v>
      </c>
      <c r="D33" s="79" t="s">
        <v>394</v>
      </c>
      <c r="E33" s="79" t="s">
        <v>394</v>
      </c>
      <c r="F33" s="79" t="s">
        <v>394</v>
      </c>
      <c r="G33" s="79" t="s">
        <v>394</v>
      </c>
    </row>
    <row r="34" spans="2:7" ht="20.149999999999999" customHeight="1" x14ac:dyDescent="0.25">
      <c r="B34" s="103" t="s">
        <v>178</v>
      </c>
      <c r="C34" s="90"/>
      <c r="D34" s="90"/>
      <c r="E34" s="90"/>
      <c r="F34" s="27"/>
      <c r="G34" s="27"/>
    </row>
    <row r="35" spans="2:7" ht="15" customHeight="1" x14ac:dyDescent="0.2">
      <c r="B35" s="83" t="s">
        <v>75</v>
      </c>
      <c r="C35" s="79" t="s">
        <v>76</v>
      </c>
      <c r="D35" s="79" t="s">
        <v>76</v>
      </c>
      <c r="E35" s="79" t="s">
        <v>76</v>
      </c>
      <c r="F35" s="79" t="s">
        <v>76</v>
      </c>
      <c r="G35" s="79" t="s">
        <v>76</v>
      </c>
    </row>
    <row r="36" spans="2:7" ht="15" customHeight="1" x14ac:dyDescent="0.2">
      <c r="B36" s="83" t="s">
        <v>77</v>
      </c>
      <c r="C36" s="79" t="s">
        <v>76</v>
      </c>
      <c r="D36" s="79" t="s">
        <v>76</v>
      </c>
      <c r="E36" s="79" t="s">
        <v>76</v>
      </c>
      <c r="F36" s="79" t="s">
        <v>76</v>
      </c>
      <c r="G36" s="79" t="s">
        <v>76</v>
      </c>
    </row>
    <row r="37" spans="2:7" ht="15" customHeight="1" x14ac:dyDescent="0.2">
      <c r="B37" s="83" t="s">
        <v>78</v>
      </c>
      <c r="C37" s="79" t="s">
        <v>76</v>
      </c>
      <c r="D37" s="79" t="s">
        <v>76</v>
      </c>
      <c r="E37" s="79" t="s">
        <v>76</v>
      </c>
      <c r="F37" s="79" t="s">
        <v>76</v>
      </c>
      <c r="G37" s="79" t="s">
        <v>76</v>
      </c>
    </row>
    <row r="38" spans="2:7" ht="15" customHeight="1" x14ac:dyDescent="0.2">
      <c r="B38" s="83" t="s">
        <v>79</v>
      </c>
      <c r="C38" s="79" t="s">
        <v>76</v>
      </c>
      <c r="D38" s="79" t="s">
        <v>76</v>
      </c>
      <c r="E38" s="79" t="s">
        <v>76</v>
      </c>
      <c r="F38" s="79" t="s">
        <v>76</v>
      </c>
      <c r="G38" s="79" t="s">
        <v>76</v>
      </c>
    </row>
    <row r="39" spans="2:7" ht="15" customHeight="1" x14ac:dyDescent="0.2">
      <c r="B39" s="83" t="s">
        <v>80</v>
      </c>
      <c r="C39" s="79" t="s">
        <v>76</v>
      </c>
      <c r="D39" s="79" t="s">
        <v>76</v>
      </c>
      <c r="E39" s="79" t="s">
        <v>76</v>
      </c>
      <c r="F39" s="79" t="s">
        <v>76</v>
      </c>
      <c r="G39" s="79" t="s">
        <v>76</v>
      </c>
    </row>
    <row r="40" spans="2:7" ht="15" customHeight="1" x14ac:dyDescent="0.2">
      <c r="B40" s="83" t="s">
        <v>81</v>
      </c>
      <c r="C40" s="79" t="s">
        <v>76</v>
      </c>
      <c r="D40" s="79" t="s">
        <v>76</v>
      </c>
      <c r="E40" s="79" t="s">
        <v>76</v>
      </c>
      <c r="F40" s="79" t="s">
        <v>76</v>
      </c>
      <c r="G40" s="79" t="s">
        <v>76</v>
      </c>
    </row>
    <row r="41" spans="2:7" ht="15" customHeight="1" x14ac:dyDescent="0.2">
      <c r="B41" s="83" t="s">
        <v>78</v>
      </c>
      <c r="C41" s="79" t="s">
        <v>76</v>
      </c>
      <c r="D41" s="79" t="s">
        <v>76</v>
      </c>
      <c r="E41" s="79" t="s">
        <v>76</v>
      </c>
      <c r="F41" s="79" t="s">
        <v>76</v>
      </c>
      <c r="G41" s="79" t="s">
        <v>76</v>
      </c>
    </row>
    <row r="42" spans="2:7" ht="15" customHeight="1" x14ac:dyDescent="0.2">
      <c r="B42" s="83" t="s">
        <v>79</v>
      </c>
      <c r="C42" s="79" t="s">
        <v>76</v>
      </c>
      <c r="D42" s="79" t="s">
        <v>76</v>
      </c>
      <c r="E42" s="79" t="s">
        <v>76</v>
      </c>
      <c r="F42" s="79" t="s">
        <v>76</v>
      </c>
      <c r="G42" s="79" t="s">
        <v>76</v>
      </c>
    </row>
    <row r="43" spans="2:7" ht="15" customHeight="1" x14ac:dyDescent="0.2">
      <c r="B43" s="83" t="s">
        <v>80</v>
      </c>
      <c r="C43" s="79" t="s">
        <v>76</v>
      </c>
      <c r="D43" s="79" t="s">
        <v>76</v>
      </c>
      <c r="E43" s="79" t="s">
        <v>76</v>
      </c>
      <c r="F43" s="79" t="s">
        <v>76</v>
      </c>
      <c r="G43" s="79" t="s">
        <v>76</v>
      </c>
    </row>
    <row r="44" spans="2:7" ht="15" customHeight="1" x14ac:dyDescent="0.2">
      <c r="B44" s="83" t="s">
        <v>82</v>
      </c>
      <c r="C44" s="79" t="s">
        <v>76</v>
      </c>
      <c r="D44" s="79" t="s">
        <v>76</v>
      </c>
      <c r="E44" s="79" t="s">
        <v>76</v>
      </c>
      <c r="F44" s="79" t="s">
        <v>76</v>
      </c>
      <c r="G44" s="79" t="s">
        <v>76</v>
      </c>
    </row>
    <row r="45" spans="2:7" ht="15" customHeight="1" x14ac:dyDescent="0.2">
      <c r="B45" s="83" t="s">
        <v>78</v>
      </c>
      <c r="C45" s="79" t="s">
        <v>76</v>
      </c>
      <c r="D45" s="79" t="s">
        <v>76</v>
      </c>
      <c r="E45" s="79" t="s">
        <v>76</v>
      </c>
      <c r="F45" s="79" t="s">
        <v>76</v>
      </c>
      <c r="G45" s="79" t="s">
        <v>76</v>
      </c>
    </row>
    <row r="46" spans="2:7" ht="15" customHeight="1" x14ac:dyDescent="0.2">
      <c r="B46" s="83" t="s">
        <v>79</v>
      </c>
      <c r="C46" s="79" t="s">
        <v>76</v>
      </c>
      <c r="D46" s="79" t="s">
        <v>76</v>
      </c>
      <c r="E46" s="79" t="s">
        <v>76</v>
      </c>
      <c r="F46" s="79" t="s">
        <v>76</v>
      </c>
      <c r="G46" s="79" t="s">
        <v>76</v>
      </c>
    </row>
    <row r="47" spans="2:7" ht="15" customHeight="1" x14ac:dyDescent="0.2">
      <c r="B47" s="83" t="s">
        <v>80</v>
      </c>
      <c r="C47" s="79" t="s">
        <v>76</v>
      </c>
      <c r="D47" s="79" t="s">
        <v>76</v>
      </c>
      <c r="E47" s="79" t="s">
        <v>76</v>
      </c>
      <c r="F47" s="79" t="s">
        <v>76</v>
      </c>
      <c r="G47" s="79" t="s">
        <v>76</v>
      </c>
    </row>
    <row r="48" spans="2:7" ht="15" customHeight="1" x14ac:dyDescent="0.2">
      <c r="B48" s="83" t="s">
        <v>83</v>
      </c>
      <c r="C48" s="79" t="s">
        <v>76</v>
      </c>
      <c r="D48" s="79" t="s">
        <v>76</v>
      </c>
      <c r="E48" s="79">
        <v>0.1</v>
      </c>
      <c r="F48" s="79" t="s">
        <v>76</v>
      </c>
      <c r="G48" s="79" t="s">
        <v>76</v>
      </c>
    </row>
    <row r="49" spans="2:7" ht="15" customHeight="1" x14ac:dyDescent="0.2">
      <c r="B49" s="83" t="s">
        <v>78</v>
      </c>
      <c r="C49" s="79">
        <v>0.2</v>
      </c>
      <c r="D49" s="79">
        <v>0.5</v>
      </c>
      <c r="E49" s="79">
        <v>-0.4</v>
      </c>
      <c r="F49" s="79" t="s">
        <v>76</v>
      </c>
      <c r="G49" s="79">
        <v>-0.2</v>
      </c>
    </row>
    <row r="50" spans="2:7" ht="15" customHeight="1" x14ac:dyDescent="0.2">
      <c r="B50" s="83" t="s">
        <v>79</v>
      </c>
      <c r="C50" s="79" t="s">
        <v>394</v>
      </c>
      <c r="D50" s="79" t="s">
        <v>394</v>
      </c>
      <c r="E50" s="79" t="s">
        <v>394</v>
      </c>
      <c r="F50" s="79" t="s">
        <v>394</v>
      </c>
      <c r="G50" s="79" t="s">
        <v>394</v>
      </c>
    </row>
    <row r="51" spans="2:7" ht="20" customHeight="1" x14ac:dyDescent="0.25">
      <c r="B51" s="103" t="s">
        <v>179</v>
      </c>
      <c r="C51" s="90"/>
      <c r="D51" s="90"/>
      <c r="E51" s="90"/>
      <c r="F51" s="27"/>
      <c r="G51" s="27"/>
    </row>
    <row r="52" spans="2:7" ht="15" customHeight="1" x14ac:dyDescent="0.2">
      <c r="B52" s="83" t="s">
        <v>75</v>
      </c>
      <c r="C52" s="79" t="s">
        <v>76</v>
      </c>
      <c r="D52" s="79" t="s">
        <v>76</v>
      </c>
      <c r="E52" s="79" t="s">
        <v>76</v>
      </c>
      <c r="F52" s="79" t="s">
        <v>76</v>
      </c>
      <c r="G52" s="79" t="s">
        <v>76</v>
      </c>
    </row>
    <row r="53" spans="2:7" ht="15" customHeight="1" x14ac:dyDescent="0.2">
      <c r="B53" s="83" t="s">
        <v>77</v>
      </c>
      <c r="C53" s="79" t="s">
        <v>76</v>
      </c>
      <c r="D53" s="79" t="s">
        <v>76</v>
      </c>
      <c r="E53" s="79" t="s">
        <v>76</v>
      </c>
      <c r="F53" s="79" t="s">
        <v>76</v>
      </c>
      <c r="G53" s="79" t="s">
        <v>76</v>
      </c>
    </row>
    <row r="54" spans="2:7" ht="15" customHeight="1" x14ac:dyDescent="0.2">
      <c r="B54" s="83" t="s">
        <v>78</v>
      </c>
      <c r="C54" s="79" t="s">
        <v>76</v>
      </c>
      <c r="D54" s="79" t="s">
        <v>76</v>
      </c>
      <c r="E54" s="79" t="s">
        <v>76</v>
      </c>
      <c r="F54" s="79" t="s">
        <v>76</v>
      </c>
      <c r="G54" s="79" t="s">
        <v>76</v>
      </c>
    </row>
    <row r="55" spans="2:7" ht="15" customHeight="1" x14ac:dyDescent="0.2">
      <c r="B55" s="83" t="s">
        <v>79</v>
      </c>
      <c r="C55" s="79" t="s">
        <v>76</v>
      </c>
      <c r="D55" s="79" t="s">
        <v>76</v>
      </c>
      <c r="E55" s="79" t="s">
        <v>76</v>
      </c>
      <c r="F55" s="79" t="s">
        <v>76</v>
      </c>
      <c r="G55" s="79" t="s">
        <v>76</v>
      </c>
    </row>
    <row r="56" spans="2:7" ht="15" customHeight="1" x14ac:dyDescent="0.2">
      <c r="B56" s="83" t="s">
        <v>80</v>
      </c>
      <c r="C56" s="79" t="s">
        <v>76</v>
      </c>
      <c r="D56" s="79" t="s">
        <v>76</v>
      </c>
      <c r="E56" s="79" t="s">
        <v>76</v>
      </c>
      <c r="F56" s="79" t="s">
        <v>76</v>
      </c>
      <c r="G56" s="79" t="s">
        <v>76</v>
      </c>
    </row>
    <row r="57" spans="2:7" ht="15" customHeight="1" x14ac:dyDescent="0.2">
      <c r="B57" s="83" t="s">
        <v>81</v>
      </c>
      <c r="C57" s="79" t="s">
        <v>76</v>
      </c>
      <c r="D57" s="79" t="s">
        <v>76</v>
      </c>
      <c r="E57" s="79" t="s">
        <v>76</v>
      </c>
      <c r="F57" s="79" t="s">
        <v>76</v>
      </c>
      <c r="G57" s="79" t="s">
        <v>76</v>
      </c>
    </row>
    <row r="58" spans="2:7" ht="15" customHeight="1" x14ac:dyDescent="0.2">
      <c r="B58" s="83" t="s">
        <v>78</v>
      </c>
      <c r="C58" s="79" t="s">
        <v>76</v>
      </c>
      <c r="D58" s="79" t="s">
        <v>76</v>
      </c>
      <c r="E58" s="79" t="s">
        <v>76</v>
      </c>
      <c r="F58" s="79" t="s">
        <v>76</v>
      </c>
      <c r="G58" s="79" t="s">
        <v>76</v>
      </c>
    </row>
    <row r="59" spans="2:7" ht="15" customHeight="1" x14ac:dyDescent="0.2">
      <c r="B59" s="83" t="s">
        <v>79</v>
      </c>
      <c r="C59" s="79" t="s">
        <v>76</v>
      </c>
      <c r="D59" s="79" t="s">
        <v>76</v>
      </c>
      <c r="E59" s="79" t="s">
        <v>76</v>
      </c>
      <c r="F59" s="79" t="s">
        <v>76</v>
      </c>
      <c r="G59" s="79" t="s">
        <v>76</v>
      </c>
    </row>
    <row r="60" spans="2:7" ht="15" customHeight="1" x14ac:dyDescent="0.2">
      <c r="B60" s="83" t="s">
        <v>80</v>
      </c>
      <c r="C60" s="79" t="s">
        <v>76</v>
      </c>
      <c r="D60" s="79" t="s">
        <v>76</v>
      </c>
      <c r="E60" s="79" t="s">
        <v>76</v>
      </c>
      <c r="F60" s="79" t="s">
        <v>76</v>
      </c>
      <c r="G60" s="79" t="s">
        <v>76</v>
      </c>
    </row>
    <row r="61" spans="2:7" ht="15" customHeight="1" x14ac:dyDescent="0.2">
      <c r="B61" s="83" t="s">
        <v>82</v>
      </c>
      <c r="C61" s="79" t="s">
        <v>76</v>
      </c>
      <c r="D61" s="79" t="s">
        <v>76</v>
      </c>
      <c r="E61" s="79" t="s">
        <v>76</v>
      </c>
      <c r="F61" s="79" t="s">
        <v>76</v>
      </c>
      <c r="G61" s="79" t="s">
        <v>76</v>
      </c>
    </row>
    <row r="62" spans="2:7" ht="15" customHeight="1" x14ac:dyDescent="0.2">
      <c r="B62" s="83" t="s">
        <v>78</v>
      </c>
      <c r="C62" s="79" t="s">
        <v>76</v>
      </c>
      <c r="D62" s="79" t="s">
        <v>76</v>
      </c>
      <c r="E62" s="79" t="s">
        <v>76</v>
      </c>
      <c r="F62" s="79" t="s">
        <v>76</v>
      </c>
      <c r="G62" s="79" t="s">
        <v>76</v>
      </c>
    </row>
    <row r="63" spans="2:7" ht="15" customHeight="1" x14ac:dyDescent="0.2">
      <c r="B63" s="83" t="s">
        <v>79</v>
      </c>
      <c r="C63" s="79" t="s">
        <v>76</v>
      </c>
      <c r="D63" s="79" t="s">
        <v>76</v>
      </c>
      <c r="E63" s="79" t="s">
        <v>76</v>
      </c>
      <c r="F63" s="79" t="s">
        <v>76</v>
      </c>
      <c r="G63" s="79" t="s">
        <v>76</v>
      </c>
    </row>
    <row r="64" spans="2:7" ht="15" customHeight="1" x14ac:dyDescent="0.2">
      <c r="B64" s="83" t="s">
        <v>80</v>
      </c>
      <c r="C64" s="79" t="s">
        <v>76</v>
      </c>
      <c r="D64" s="79" t="s">
        <v>76</v>
      </c>
      <c r="E64" s="79" t="s">
        <v>76</v>
      </c>
      <c r="F64" s="79" t="s">
        <v>76</v>
      </c>
      <c r="G64" s="79" t="s">
        <v>76</v>
      </c>
    </row>
    <row r="65" spans="2:8" ht="15" customHeight="1" x14ac:dyDescent="0.2">
      <c r="B65" s="83" t="s">
        <v>83</v>
      </c>
      <c r="C65" s="79" t="s">
        <v>76</v>
      </c>
      <c r="D65" s="79" t="s">
        <v>76</v>
      </c>
      <c r="E65" s="79">
        <v>0.1</v>
      </c>
      <c r="F65" s="79" t="s">
        <v>76</v>
      </c>
      <c r="G65" s="79" t="s">
        <v>76</v>
      </c>
    </row>
    <row r="66" spans="2:8" ht="15" customHeight="1" x14ac:dyDescent="0.2">
      <c r="B66" s="83" t="s">
        <v>78</v>
      </c>
      <c r="C66" s="79">
        <v>0.2</v>
      </c>
      <c r="D66" s="79">
        <v>0.6</v>
      </c>
      <c r="E66" s="79">
        <v>-0.3</v>
      </c>
      <c r="F66" s="79" t="s">
        <v>76</v>
      </c>
      <c r="G66" s="79">
        <v>-0.2</v>
      </c>
    </row>
    <row r="67" spans="2:8" ht="15" customHeight="1" x14ac:dyDescent="0.2">
      <c r="B67" s="83" t="s">
        <v>79</v>
      </c>
      <c r="C67" s="79" t="s">
        <v>394</v>
      </c>
      <c r="D67" s="79" t="s">
        <v>394</v>
      </c>
      <c r="E67" s="79" t="s">
        <v>394</v>
      </c>
      <c r="F67" s="79" t="s">
        <v>394</v>
      </c>
      <c r="G67" s="79" t="s">
        <v>394</v>
      </c>
    </row>
    <row r="68" spans="2:8" ht="15" customHeight="1" thickBot="1" x14ac:dyDescent="0.25">
      <c r="B68" s="84"/>
      <c r="C68" s="81"/>
      <c r="D68" s="81"/>
      <c r="E68" s="81"/>
      <c r="F68" s="81"/>
      <c r="G68" s="81"/>
      <c r="H68" s="66"/>
    </row>
    <row r="69" spans="2:8" ht="12" customHeight="1" x14ac:dyDescent="0.25">
      <c r="B69" s="65" t="s">
        <v>98</v>
      </c>
      <c r="E69" s="97" t="s">
        <v>181</v>
      </c>
      <c r="F69" s="90"/>
      <c r="G69" s="90"/>
      <c r="H69" s="72"/>
    </row>
    <row r="70" spans="2:8" ht="12.5" customHeight="1" x14ac:dyDescent="0.2">
      <c r="B70" s="95" t="s">
        <v>98</v>
      </c>
      <c r="C70" s="90"/>
      <c r="D70" s="90"/>
    </row>
    <row r="72" spans="2:8" ht="12" customHeight="1" x14ac:dyDescent="0.2">
      <c r="B72" s="75" t="s">
        <v>98</v>
      </c>
    </row>
    <row r="74" spans="2:8" x14ac:dyDescent="0.2">
      <c r="B74" s="95"/>
      <c r="C74" s="90"/>
      <c r="D74" s="90"/>
      <c r="E74" s="90"/>
    </row>
  </sheetData>
  <mergeCells count="10">
    <mergeCell ref="B51:E51"/>
    <mergeCell ref="E69:G69"/>
    <mergeCell ref="B70:D70"/>
    <mergeCell ref="B74:E74"/>
    <mergeCell ref="B3:I3"/>
    <mergeCell ref="F4:G4"/>
    <mergeCell ref="C5:G5"/>
    <mergeCell ref="B12:C12"/>
    <mergeCell ref="B17:C17"/>
    <mergeCell ref="B34:E34"/>
  </mergeCells>
  <hyperlinks>
    <hyperlink ref="B1" location="Contents!B27" display="Back to contents" xr:uid="{00000000-0004-0000-1800-000000000000}"/>
  </hyperlinks>
  <pageMargins left="0.74803149606299213" right="0.74803149606299213" top="0.98425196850393704" bottom="0.98425196850393704" header="0.51181102362204722" footer="0.51181102362204722"/>
  <pageSetup paperSize="9" scale="62" orientation="portrai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B1:L69"/>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bestFit="1" customWidth="1"/>
    <col min="3" max="8" width="12.6328125" style="14" customWidth="1"/>
    <col min="9" max="9" width="13.36328125" style="65" customWidth="1"/>
    <col min="10" max="10" width="9.08984375" style="65" customWidth="1"/>
    <col min="11" max="11" width="12.54296875" style="65" bestFit="1" customWidth="1"/>
    <col min="12" max="12" width="11.36328125" style="65" bestFit="1" customWidth="1"/>
    <col min="13" max="13" width="9.08984375" style="65" customWidth="1"/>
    <col min="14" max="16384" width="9.08984375" style="65"/>
  </cols>
  <sheetData>
    <row r="1" spans="2:12" ht="15" customHeight="1" x14ac:dyDescent="0.25">
      <c r="B1" s="60" t="s">
        <v>11</v>
      </c>
    </row>
    <row r="2" spans="2:12" ht="15" customHeight="1" x14ac:dyDescent="0.2"/>
    <row r="3" spans="2:12" ht="15" customHeight="1" x14ac:dyDescent="0.3">
      <c r="B3" s="89" t="s">
        <v>400</v>
      </c>
      <c r="C3" s="90"/>
      <c r="D3" s="90"/>
      <c r="E3" s="90"/>
      <c r="F3" s="90"/>
      <c r="G3" s="90"/>
      <c r="H3" s="90"/>
      <c r="I3" s="95"/>
      <c r="J3" s="95"/>
      <c r="K3" s="11"/>
      <c r="L3" s="11"/>
    </row>
    <row r="4" spans="2:12" ht="15" customHeight="1" thickBot="1" x14ac:dyDescent="0.25">
      <c r="B4" s="26" t="s">
        <v>118</v>
      </c>
      <c r="C4" s="31"/>
      <c r="D4" s="31"/>
      <c r="E4" s="25"/>
      <c r="F4" s="25"/>
      <c r="G4" s="104" t="s">
        <v>67</v>
      </c>
      <c r="H4" s="104"/>
    </row>
    <row r="5" spans="2:12" ht="15" customHeight="1" x14ac:dyDescent="0.25">
      <c r="C5" s="106" t="s">
        <v>364</v>
      </c>
      <c r="D5" s="106"/>
      <c r="E5" s="106"/>
      <c r="F5" s="106"/>
      <c r="G5" s="106"/>
      <c r="H5" s="112"/>
      <c r="I5" s="66"/>
    </row>
    <row r="6" spans="2:12" ht="40.25" customHeight="1" x14ac:dyDescent="0.2">
      <c r="C6" s="54" t="s">
        <v>365</v>
      </c>
      <c r="D6" s="54" t="s">
        <v>366</v>
      </c>
      <c r="E6" s="54" t="s">
        <v>367</v>
      </c>
      <c r="F6" s="54" t="s">
        <v>368</v>
      </c>
      <c r="G6" s="54" t="s">
        <v>369</v>
      </c>
      <c r="H6" s="54" t="s">
        <v>370</v>
      </c>
    </row>
    <row r="7" spans="2:12" ht="20" customHeight="1" x14ac:dyDescent="0.25">
      <c r="B7" s="69" t="s">
        <v>152</v>
      </c>
      <c r="C7" s="66" t="s">
        <v>371</v>
      </c>
      <c r="D7" s="66" t="s">
        <v>372</v>
      </c>
      <c r="E7" s="66" t="s">
        <v>373</v>
      </c>
      <c r="F7" s="66" t="s">
        <v>374</v>
      </c>
      <c r="G7" s="66" t="s">
        <v>375</v>
      </c>
      <c r="H7" s="66" t="s">
        <v>376</v>
      </c>
    </row>
    <row r="8" spans="2:12" ht="15" customHeight="1" x14ac:dyDescent="0.2">
      <c r="B8" s="83">
        <v>2016</v>
      </c>
      <c r="C8" s="79" t="s">
        <v>76</v>
      </c>
      <c r="D8" s="79" t="s">
        <v>76</v>
      </c>
      <c r="E8" s="79" t="s">
        <v>76</v>
      </c>
      <c r="F8" s="79" t="s">
        <v>76</v>
      </c>
      <c r="G8" s="79" t="s">
        <v>394</v>
      </c>
      <c r="H8" s="79" t="s">
        <v>76</v>
      </c>
    </row>
    <row r="9" spans="2:12" ht="15" customHeight="1" x14ac:dyDescent="0.2">
      <c r="B9" s="83">
        <v>2017</v>
      </c>
      <c r="C9" s="79" t="s">
        <v>76</v>
      </c>
      <c r="D9" s="79" t="s">
        <v>76</v>
      </c>
      <c r="E9" s="79" t="s">
        <v>76</v>
      </c>
      <c r="F9" s="79" t="s">
        <v>76</v>
      </c>
      <c r="G9" s="79" t="s">
        <v>394</v>
      </c>
      <c r="H9" s="79" t="s">
        <v>76</v>
      </c>
    </row>
    <row r="10" spans="2:12" ht="15" customHeight="1" x14ac:dyDescent="0.2">
      <c r="B10" s="83">
        <v>2018</v>
      </c>
      <c r="C10" s="79" t="s">
        <v>76</v>
      </c>
      <c r="D10" s="79" t="s">
        <v>76</v>
      </c>
      <c r="E10" s="79" t="s">
        <v>76</v>
      </c>
      <c r="F10" s="79" t="s">
        <v>76</v>
      </c>
      <c r="G10" s="79" t="s">
        <v>394</v>
      </c>
      <c r="H10" s="79" t="s">
        <v>76</v>
      </c>
    </row>
    <row r="11" spans="2:12" ht="15" customHeight="1" x14ac:dyDescent="0.2">
      <c r="B11" s="83">
        <v>2019</v>
      </c>
      <c r="C11" s="79" t="s">
        <v>76</v>
      </c>
      <c r="D11" s="79" t="s">
        <v>76</v>
      </c>
      <c r="E11" s="79" t="s">
        <v>76</v>
      </c>
      <c r="F11" s="79" t="s">
        <v>76</v>
      </c>
      <c r="G11" s="79" t="s">
        <v>394</v>
      </c>
      <c r="H11" s="79" t="s">
        <v>76</v>
      </c>
    </row>
    <row r="12" spans="2:12" ht="20" customHeight="1" x14ac:dyDescent="0.25">
      <c r="B12" s="103" t="s">
        <v>157</v>
      </c>
      <c r="C12" s="90"/>
      <c r="D12" s="27"/>
      <c r="E12" s="27"/>
      <c r="F12" s="27"/>
      <c r="G12" s="27"/>
      <c r="H12" s="27"/>
    </row>
    <row r="13" spans="2:12" ht="15" customHeight="1" x14ac:dyDescent="0.2">
      <c r="B13" s="83">
        <v>2016</v>
      </c>
      <c r="C13" s="79" t="s">
        <v>76</v>
      </c>
      <c r="D13" s="79" t="s">
        <v>76</v>
      </c>
      <c r="E13" s="79" t="s">
        <v>76</v>
      </c>
      <c r="F13" s="79" t="s">
        <v>76</v>
      </c>
      <c r="G13" s="79" t="s">
        <v>394</v>
      </c>
      <c r="H13" s="79" t="s">
        <v>76</v>
      </c>
    </row>
    <row r="14" spans="2:12" ht="15" customHeight="1" x14ac:dyDescent="0.2">
      <c r="B14" s="83">
        <v>2017</v>
      </c>
      <c r="C14" s="79" t="s">
        <v>76</v>
      </c>
      <c r="D14" s="79" t="s">
        <v>76</v>
      </c>
      <c r="E14" s="79" t="s">
        <v>76</v>
      </c>
      <c r="F14" s="79" t="s">
        <v>76</v>
      </c>
      <c r="G14" s="79" t="s">
        <v>394</v>
      </c>
      <c r="H14" s="79" t="s">
        <v>76</v>
      </c>
    </row>
    <row r="15" spans="2:12" ht="15" customHeight="1" x14ac:dyDescent="0.2">
      <c r="B15" s="83">
        <v>2018</v>
      </c>
      <c r="C15" s="79" t="s">
        <v>76</v>
      </c>
      <c r="D15" s="79" t="s">
        <v>76</v>
      </c>
      <c r="E15" s="79" t="s">
        <v>76</v>
      </c>
      <c r="F15" s="79" t="s">
        <v>76</v>
      </c>
      <c r="G15" s="79" t="s">
        <v>394</v>
      </c>
      <c r="H15" s="79" t="s">
        <v>76</v>
      </c>
    </row>
    <row r="16" spans="2:12" ht="15" customHeight="1" x14ac:dyDescent="0.2">
      <c r="B16" s="83">
        <v>2019</v>
      </c>
      <c r="C16" s="79" t="s">
        <v>76</v>
      </c>
      <c r="D16" s="79" t="s">
        <v>76</v>
      </c>
      <c r="E16" s="79" t="s">
        <v>76</v>
      </c>
      <c r="F16" s="79" t="s">
        <v>76</v>
      </c>
      <c r="G16" s="79" t="s">
        <v>394</v>
      </c>
      <c r="H16" s="79" t="s">
        <v>76</v>
      </c>
    </row>
    <row r="17" spans="2:8" ht="20" customHeight="1" x14ac:dyDescent="0.25">
      <c r="B17" s="103" t="s">
        <v>158</v>
      </c>
      <c r="C17" s="90"/>
      <c r="D17" s="27"/>
      <c r="E17" s="27"/>
      <c r="F17" s="27"/>
      <c r="G17" s="27"/>
      <c r="H17" s="27"/>
    </row>
    <row r="18" spans="2:8" ht="15" customHeight="1" x14ac:dyDescent="0.2">
      <c r="B18" s="83" t="s">
        <v>75</v>
      </c>
      <c r="C18" s="79" t="s">
        <v>76</v>
      </c>
      <c r="D18" s="79" t="s">
        <v>76</v>
      </c>
      <c r="E18" s="79" t="s">
        <v>76</v>
      </c>
      <c r="F18" s="79" t="s">
        <v>76</v>
      </c>
      <c r="G18" s="79" t="s">
        <v>394</v>
      </c>
      <c r="H18" s="79" t="s">
        <v>76</v>
      </c>
    </row>
    <row r="19" spans="2:8" ht="15" customHeight="1" x14ac:dyDescent="0.2">
      <c r="B19" s="83" t="s">
        <v>77</v>
      </c>
      <c r="C19" s="79" t="s">
        <v>76</v>
      </c>
      <c r="D19" s="79" t="s">
        <v>76</v>
      </c>
      <c r="E19" s="79" t="s">
        <v>76</v>
      </c>
      <c r="F19" s="79" t="s">
        <v>76</v>
      </c>
      <c r="G19" s="79" t="s">
        <v>394</v>
      </c>
      <c r="H19" s="79" t="s">
        <v>76</v>
      </c>
    </row>
    <row r="20" spans="2:8" ht="15" customHeight="1" x14ac:dyDescent="0.2">
      <c r="B20" s="83" t="s">
        <v>78</v>
      </c>
      <c r="C20" s="79" t="s">
        <v>76</v>
      </c>
      <c r="D20" s="79" t="s">
        <v>76</v>
      </c>
      <c r="E20" s="79" t="s">
        <v>76</v>
      </c>
      <c r="F20" s="79" t="s">
        <v>76</v>
      </c>
      <c r="G20" s="79" t="s">
        <v>394</v>
      </c>
      <c r="H20" s="79" t="s">
        <v>76</v>
      </c>
    </row>
    <row r="21" spans="2:8" ht="15" customHeight="1" x14ac:dyDescent="0.2">
      <c r="B21" s="83" t="s">
        <v>79</v>
      </c>
      <c r="C21" s="79" t="s">
        <v>76</v>
      </c>
      <c r="D21" s="79" t="s">
        <v>76</v>
      </c>
      <c r="E21" s="79" t="s">
        <v>76</v>
      </c>
      <c r="F21" s="79" t="s">
        <v>76</v>
      </c>
      <c r="G21" s="79" t="s">
        <v>394</v>
      </c>
      <c r="H21" s="79" t="s">
        <v>76</v>
      </c>
    </row>
    <row r="22" spans="2:8" ht="15" customHeight="1" x14ac:dyDescent="0.2">
      <c r="B22" s="83" t="s">
        <v>80</v>
      </c>
      <c r="C22" s="79" t="s">
        <v>76</v>
      </c>
      <c r="D22" s="79" t="s">
        <v>76</v>
      </c>
      <c r="E22" s="79" t="s">
        <v>76</v>
      </c>
      <c r="F22" s="79" t="s">
        <v>76</v>
      </c>
      <c r="G22" s="79" t="s">
        <v>394</v>
      </c>
      <c r="H22" s="79" t="s">
        <v>76</v>
      </c>
    </row>
    <row r="23" spans="2:8" ht="15" customHeight="1" x14ac:dyDescent="0.2">
      <c r="B23" s="83" t="s">
        <v>81</v>
      </c>
      <c r="C23" s="79" t="s">
        <v>76</v>
      </c>
      <c r="D23" s="79" t="s">
        <v>76</v>
      </c>
      <c r="E23" s="79" t="s">
        <v>76</v>
      </c>
      <c r="F23" s="79" t="s">
        <v>76</v>
      </c>
      <c r="G23" s="79" t="s">
        <v>394</v>
      </c>
      <c r="H23" s="79" t="s">
        <v>76</v>
      </c>
    </row>
    <row r="24" spans="2:8" ht="15" customHeight="1" x14ac:dyDescent="0.2">
      <c r="B24" s="83" t="s">
        <v>78</v>
      </c>
      <c r="C24" s="79" t="s">
        <v>76</v>
      </c>
      <c r="D24" s="79" t="s">
        <v>76</v>
      </c>
      <c r="E24" s="79" t="s">
        <v>76</v>
      </c>
      <c r="F24" s="79" t="s">
        <v>76</v>
      </c>
      <c r="G24" s="79" t="s">
        <v>394</v>
      </c>
      <c r="H24" s="79" t="s">
        <v>76</v>
      </c>
    </row>
    <row r="25" spans="2:8" ht="15" customHeight="1" x14ac:dyDescent="0.2">
      <c r="B25" s="83" t="s">
        <v>79</v>
      </c>
      <c r="C25" s="79" t="s">
        <v>76</v>
      </c>
      <c r="D25" s="79" t="s">
        <v>76</v>
      </c>
      <c r="E25" s="79" t="s">
        <v>76</v>
      </c>
      <c r="F25" s="79" t="s">
        <v>76</v>
      </c>
      <c r="G25" s="79" t="s">
        <v>394</v>
      </c>
      <c r="H25" s="79" t="s">
        <v>76</v>
      </c>
    </row>
    <row r="26" spans="2:8" ht="15" customHeight="1" x14ac:dyDescent="0.2">
      <c r="B26" s="83" t="s">
        <v>80</v>
      </c>
      <c r="C26" s="79" t="s">
        <v>76</v>
      </c>
      <c r="D26" s="79" t="s">
        <v>76</v>
      </c>
      <c r="E26" s="79" t="s">
        <v>76</v>
      </c>
      <c r="F26" s="79" t="s">
        <v>76</v>
      </c>
      <c r="G26" s="79" t="s">
        <v>394</v>
      </c>
      <c r="H26" s="79" t="s">
        <v>76</v>
      </c>
    </row>
    <row r="27" spans="2:8" ht="15" customHeight="1" x14ac:dyDescent="0.2">
      <c r="B27" s="83" t="s">
        <v>82</v>
      </c>
      <c r="C27" s="79" t="s">
        <v>76</v>
      </c>
      <c r="D27" s="79" t="s">
        <v>76</v>
      </c>
      <c r="E27" s="79" t="s">
        <v>76</v>
      </c>
      <c r="F27" s="79" t="s">
        <v>76</v>
      </c>
      <c r="G27" s="79" t="s">
        <v>394</v>
      </c>
      <c r="H27" s="79" t="s">
        <v>76</v>
      </c>
    </row>
    <row r="28" spans="2:8" ht="15" customHeight="1" x14ac:dyDescent="0.2">
      <c r="B28" s="83" t="s">
        <v>78</v>
      </c>
      <c r="C28" s="79" t="s">
        <v>76</v>
      </c>
      <c r="D28" s="79" t="s">
        <v>76</v>
      </c>
      <c r="E28" s="79" t="s">
        <v>76</v>
      </c>
      <c r="F28" s="79" t="s">
        <v>76</v>
      </c>
      <c r="G28" s="79" t="s">
        <v>394</v>
      </c>
      <c r="H28" s="79" t="s">
        <v>76</v>
      </c>
    </row>
    <row r="29" spans="2:8" ht="15" customHeight="1" x14ac:dyDescent="0.2">
      <c r="B29" s="83" t="s">
        <v>79</v>
      </c>
      <c r="C29" s="79" t="s">
        <v>76</v>
      </c>
      <c r="D29" s="79" t="s">
        <v>76</v>
      </c>
      <c r="E29" s="79" t="s">
        <v>76</v>
      </c>
      <c r="F29" s="79" t="s">
        <v>76</v>
      </c>
      <c r="G29" s="79" t="s">
        <v>394</v>
      </c>
      <c r="H29" s="79" t="s">
        <v>76</v>
      </c>
    </row>
    <row r="30" spans="2:8" ht="15" customHeight="1" x14ac:dyDescent="0.2">
      <c r="B30" s="83" t="s">
        <v>80</v>
      </c>
      <c r="C30" s="79" t="s">
        <v>76</v>
      </c>
      <c r="D30" s="79" t="s">
        <v>76</v>
      </c>
      <c r="E30" s="79">
        <v>0.2</v>
      </c>
      <c r="F30" s="79" t="s">
        <v>76</v>
      </c>
      <c r="G30" s="79" t="s">
        <v>394</v>
      </c>
      <c r="H30" s="79" t="s">
        <v>76</v>
      </c>
    </row>
    <row r="31" spans="2:8" ht="15" customHeight="1" x14ac:dyDescent="0.2">
      <c r="B31" s="83" t="s">
        <v>83</v>
      </c>
      <c r="C31" s="79">
        <v>0.1</v>
      </c>
      <c r="D31" s="79">
        <v>-0.1</v>
      </c>
      <c r="E31" s="79">
        <v>0.1</v>
      </c>
      <c r="F31" s="79" t="s">
        <v>76</v>
      </c>
      <c r="G31" s="79" t="s">
        <v>394</v>
      </c>
      <c r="H31" s="79" t="s">
        <v>76</v>
      </c>
    </row>
    <row r="32" spans="2:8" ht="15" customHeight="1" x14ac:dyDescent="0.2">
      <c r="B32" s="83" t="s">
        <v>78</v>
      </c>
      <c r="C32" s="79" t="s">
        <v>76</v>
      </c>
      <c r="D32" s="79">
        <v>-0.6</v>
      </c>
      <c r="E32" s="79">
        <v>-0.1</v>
      </c>
      <c r="F32" s="79">
        <v>0.3</v>
      </c>
      <c r="G32" s="79" t="s">
        <v>394</v>
      </c>
      <c r="H32" s="79">
        <v>-1.6</v>
      </c>
    </row>
    <row r="33" spans="2:8" ht="15" customHeight="1" x14ac:dyDescent="0.2">
      <c r="B33" s="83" t="s">
        <v>79</v>
      </c>
      <c r="C33" s="79" t="s">
        <v>394</v>
      </c>
      <c r="D33" s="79" t="s">
        <v>394</v>
      </c>
      <c r="E33" s="79" t="s">
        <v>394</v>
      </c>
      <c r="F33" s="79" t="s">
        <v>394</v>
      </c>
      <c r="G33" s="79" t="s">
        <v>394</v>
      </c>
      <c r="H33" s="79" t="s">
        <v>394</v>
      </c>
    </row>
    <row r="34" spans="2:8" ht="20" customHeight="1" x14ac:dyDescent="0.25">
      <c r="B34" s="103" t="s">
        <v>178</v>
      </c>
      <c r="C34" s="90"/>
      <c r="D34" s="90"/>
      <c r="E34" s="27"/>
      <c r="F34" s="27"/>
      <c r="G34" s="27"/>
      <c r="H34" s="27"/>
    </row>
    <row r="35" spans="2:8" ht="15" customHeight="1" x14ac:dyDescent="0.2">
      <c r="B35" s="83" t="s">
        <v>75</v>
      </c>
      <c r="C35" s="79" t="s">
        <v>76</v>
      </c>
      <c r="D35" s="79" t="s">
        <v>76</v>
      </c>
      <c r="E35" s="79" t="s">
        <v>76</v>
      </c>
      <c r="F35" s="79" t="s">
        <v>76</v>
      </c>
      <c r="G35" s="79" t="s">
        <v>394</v>
      </c>
      <c r="H35" s="79" t="s">
        <v>76</v>
      </c>
    </row>
    <row r="36" spans="2:8" ht="15" customHeight="1" x14ac:dyDescent="0.2">
      <c r="B36" s="83" t="s">
        <v>77</v>
      </c>
      <c r="C36" s="79" t="s">
        <v>76</v>
      </c>
      <c r="D36" s="79" t="s">
        <v>76</v>
      </c>
      <c r="E36" s="79" t="s">
        <v>76</v>
      </c>
      <c r="F36" s="79" t="s">
        <v>76</v>
      </c>
      <c r="G36" s="79" t="s">
        <v>394</v>
      </c>
      <c r="H36" s="79" t="s">
        <v>76</v>
      </c>
    </row>
    <row r="37" spans="2:8" ht="15" customHeight="1" x14ac:dyDescent="0.2">
      <c r="B37" s="83" t="s">
        <v>78</v>
      </c>
      <c r="C37" s="79" t="s">
        <v>76</v>
      </c>
      <c r="D37" s="79" t="s">
        <v>76</v>
      </c>
      <c r="E37" s="79" t="s">
        <v>76</v>
      </c>
      <c r="F37" s="79" t="s">
        <v>76</v>
      </c>
      <c r="G37" s="79" t="s">
        <v>394</v>
      </c>
      <c r="H37" s="79" t="s">
        <v>76</v>
      </c>
    </row>
    <row r="38" spans="2:8" ht="15" customHeight="1" x14ac:dyDescent="0.2">
      <c r="B38" s="83" t="s">
        <v>79</v>
      </c>
      <c r="C38" s="79" t="s">
        <v>76</v>
      </c>
      <c r="D38" s="79" t="s">
        <v>76</v>
      </c>
      <c r="E38" s="79" t="s">
        <v>76</v>
      </c>
      <c r="F38" s="79" t="s">
        <v>76</v>
      </c>
      <c r="G38" s="79" t="s">
        <v>394</v>
      </c>
      <c r="H38" s="79" t="s">
        <v>76</v>
      </c>
    </row>
    <row r="39" spans="2:8" ht="15" customHeight="1" x14ac:dyDescent="0.2">
      <c r="B39" s="83" t="s">
        <v>80</v>
      </c>
      <c r="C39" s="79" t="s">
        <v>76</v>
      </c>
      <c r="D39" s="79" t="s">
        <v>76</v>
      </c>
      <c r="E39" s="79" t="s">
        <v>76</v>
      </c>
      <c r="F39" s="79" t="s">
        <v>76</v>
      </c>
      <c r="G39" s="79" t="s">
        <v>394</v>
      </c>
      <c r="H39" s="79" t="s">
        <v>76</v>
      </c>
    </row>
    <row r="40" spans="2:8" ht="15" customHeight="1" x14ac:dyDescent="0.2">
      <c r="B40" s="83" t="s">
        <v>81</v>
      </c>
      <c r="C40" s="79" t="s">
        <v>76</v>
      </c>
      <c r="D40" s="79" t="s">
        <v>76</v>
      </c>
      <c r="E40" s="79" t="s">
        <v>76</v>
      </c>
      <c r="F40" s="79" t="s">
        <v>76</v>
      </c>
      <c r="G40" s="79" t="s">
        <v>394</v>
      </c>
      <c r="H40" s="79" t="s">
        <v>76</v>
      </c>
    </row>
    <row r="41" spans="2:8" ht="15" customHeight="1" x14ac:dyDescent="0.2">
      <c r="B41" s="83" t="s">
        <v>78</v>
      </c>
      <c r="C41" s="79" t="s">
        <v>76</v>
      </c>
      <c r="D41" s="79" t="s">
        <v>76</v>
      </c>
      <c r="E41" s="79" t="s">
        <v>76</v>
      </c>
      <c r="F41" s="79" t="s">
        <v>76</v>
      </c>
      <c r="G41" s="79" t="s">
        <v>394</v>
      </c>
      <c r="H41" s="79" t="s">
        <v>76</v>
      </c>
    </row>
    <row r="42" spans="2:8" ht="15" customHeight="1" x14ac:dyDescent="0.2">
      <c r="B42" s="83" t="s">
        <v>79</v>
      </c>
      <c r="C42" s="79" t="s">
        <v>76</v>
      </c>
      <c r="D42" s="79" t="s">
        <v>76</v>
      </c>
      <c r="E42" s="79" t="s">
        <v>76</v>
      </c>
      <c r="F42" s="79" t="s">
        <v>76</v>
      </c>
      <c r="G42" s="79" t="s">
        <v>394</v>
      </c>
      <c r="H42" s="79" t="s">
        <v>76</v>
      </c>
    </row>
    <row r="43" spans="2:8" ht="15" customHeight="1" x14ac:dyDescent="0.2">
      <c r="B43" s="83" t="s">
        <v>80</v>
      </c>
      <c r="C43" s="79" t="s">
        <v>76</v>
      </c>
      <c r="D43" s="79" t="s">
        <v>76</v>
      </c>
      <c r="E43" s="79" t="s">
        <v>76</v>
      </c>
      <c r="F43" s="79" t="s">
        <v>76</v>
      </c>
      <c r="G43" s="79" t="s">
        <v>394</v>
      </c>
      <c r="H43" s="79" t="s">
        <v>76</v>
      </c>
    </row>
    <row r="44" spans="2:8" ht="15" customHeight="1" x14ac:dyDescent="0.2">
      <c r="B44" s="83" t="s">
        <v>82</v>
      </c>
      <c r="C44" s="79" t="s">
        <v>76</v>
      </c>
      <c r="D44" s="79" t="s">
        <v>76</v>
      </c>
      <c r="E44" s="79" t="s">
        <v>76</v>
      </c>
      <c r="F44" s="79" t="s">
        <v>76</v>
      </c>
      <c r="G44" s="79" t="s">
        <v>394</v>
      </c>
      <c r="H44" s="79" t="s">
        <v>76</v>
      </c>
    </row>
    <row r="45" spans="2:8" ht="15" customHeight="1" x14ac:dyDescent="0.2">
      <c r="B45" s="83" t="s">
        <v>78</v>
      </c>
      <c r="C45" s="79" t="s">
        <v>76</v>
      </c>
      <c r="D45" s="79" t="s">
        <v>76</v>
      </c>
      <c r="E45" s="79" t="s">
        <v>76</v>
      </c>
      <c r="F45" s="79" t="s">
        <v>76</v>
      </c>
      <c r="G45" s="79" t="s">
        <v>394</v>
      </c>
      <c r="H45" s="79" t="s">
        <v>76</v>
      </c>
    </row>
    <row r="46" spans="2:8" ht="15" customHeight="1" x14ac:dyDescent="0.2">
      <c r="B46" s="83" t="s">
        <v>79</v>
      </c>
      <c r="C46" s="79" t="s">
        <v>76</v>
      </c>
      <c r="D46" s="79" t="s">
        <v>76</v>
      </c>
      <c r="E46" s="79" t="s">
        <v>76</v>
      </c>
      <c r="F46" s="79" t="s">
        <v>76</v>
      </c>
      <c r="G46" s="79" t="s">
        <v>394</v>
      </c>
      <c r="H46" s="79" t="s">
        <v>76</v>
      </c>
    </row>
    <row r="47" spans="2:8" ht="15" customHeight="1" x14ac:dyDescent="0.2">
      <c r="B47" s="83" t="s">
        <v>80</v>
      </c>
      <c r="C47" s="79" t="s">
        <v>76</v>
      </c>
      <c r="D47" s="79" t="s">
        <v>76</v>
      </c>
      <c r="E47" s="79">
        <v>0.2</v>
      </c>
      <c r="F47" s="79" t="s">
        <v>76</v>
      </c>
      <c r="G47" s="79" t="s">
        <v>394</v>
      </c>
      <c r="H47" s="79" t="s">
        <v>76</v>
      </c>
    </row>
    <row r="48" spans="2:8" ht="15" customHeight="1" x14ac:dyDescent="0.2">
      <c r="B48" s="83" t="s">
        <v>83</v>
      </c>
      <c r="C48" s="79">
        <v>0.1</v>
      </c>
      <c r="D48" s="79">
        <v>-0.1</v>
      </c>
      <c r="E48" s="79">
        <v>-0.1</v>
      </c>
      <c r="F48" s="79" t="s">
        <v>76</v>
      </c>
      <c r="G48" s="79" t="s">
        <v>394</v>
      </c>
      <c r="H48" s="79" t="s">
        <v>76</v>
      </c>
    </row>
    <row r="49" spans="2:8" ht="15" customHeight="1" x14ac:dyDescent="0.2">
      <c r="B49" s="83" t="s">
        <v>78</v>
      </c>
      <c r="C49" s="79">
        <v>-0.1</v>
      </c>
      <c r="D49" s="79">
        <v>-0.5</v>
      </c>
      <c r="E49" s="79">
        <v>-0.2</v>
      </c>
      <c r="F49" s="79">
        <v>0.3</v>
      </c>
      <c r="G49" s="79" t="s">
        <v>394</v>
      </c>
      <c r="H49" s="79">
        <v>-1.4</v>
      </c>
    </row>
    <row r="50" spans="2:8" ht="15" customHeight="1" x14ac:dyDescent="0.2">
      <c r="B50" s="83" t="s">
        <v>79</v>
      </c>
      <c r="C50" s="79" t="s">
        <v>394</v>
      </c>
      <c r="D50" s="79" t="s">
        <v>394</v>
      </c>
      <c r="E50" s="79" t="s">
        <v>394</v>
      </c>
      <c r="F50" s="79" t="s">
        <v>394</v>
      </c>
      <c r="G50" s="79" t="s">
        <v>394</v>
      </c>
      <c r="H50" s="79" t="s">
        <v>394</v>
      </c>
    </row>
    <row r="51" spans="2:8" ht="20" customHeight="1" x14ac:dyDescent="0.25">
      <c r="B51" s="103" t="s">
        <v>179</v>
      </c>
      <c r="C51" s="90"/>
      <c r="D51" s="90"/>
      <c r="E51" s="90"/>
      <c r="F51" s="27"/>
      <c r="G51" s="27"/>
      <c r="H51" s="27"/>
    </row>
    <row r="52" spans="2:8" ht="15" customHeight="1" x14ac:dyDescent="0.2">
      <c r="B52" s="83" t="s">
        <v>75</v>
      </c>
      <c r="C52" s="79" t="s">
        <v>76</v>
      </c>
      <c r="D52" s="79" t="s">
        <v>76</v>
      </c>
      <c r="E52" s="79" t="s">
        <v>76</v>
      </c>
      <c r="F52" s="79" t="s">
        <v>76</v>
      </c>
      <c r="G52" s="79" t="s">
        <v>394</v>
      </c>
      <c r="H52" s="79" t="s">
        <v>76</v>
      </c>
    </row>
    <row r="53" spans="2:8" ht="15" customHeight="1" x14ac:dyDescent="0.2">
      <c r="B53" s="83" t="s">
        <v>77</v>
      </c>
      <c r="C53" s="79" t="s">
        <v>76</v>
      </c>
      <c r="D53" s="79" t="s">
        <v>76</v>
      </c>
      <c r="E53" s="79" t="s">
        <v>76</v>
      </c>
      <c r="F53" s="79" t="s">
        <v>76</v>
      </c>
      <c r="G53" s="79" t="s">
        <v>394</v>
      </c>
      <c r="H53" s="79" t="s">
        <v>76</v>
      </c>
    </row>
    <row r="54" spans="2:8" ht="15" customHeight="1" x14ac:dyDescent="0.2">
      <c r="B54" s="83" t="s">
        <v>78</v>
      </c>
      <c r="C54" s="79" t="s">
        <v>76</v>
      </c>
      <c r="D54" s="79" t="s">
        <v>76</v>
      </c>
      <c r="E54" s="79" t="s">
        <v>76</v>
      </c>
      <c r="F54" s="79" t="s">
        <v>76</v>
      </c>
      <c r="G54" s="79" t="s">
        <v>394</v>
      </c>
      <c r="H54" s="79" t="s">
        <v>76</v>
      </c>
    </row>
    <row r="55" spans="2:8" ht="15" customHeight="1" x14ac:dyDescent="0.2">
      <c r="B55" s="83" t="s">
        <v>79</v>
      </c>
      <c r="C55" s="79" t="s">
        <v>76</v>
      </c>
      <c r="D55" s="79" t="s">
        <v>76</v>
      </c>
      <c r="E55" s="79" t="s">
        <v>76</v>
      </c>
      <c r="F55" s="79" t="s">
        <v>76</v>
      </c>
      <c r="G55" s="79" t="s">
        <v>394</v>
      </c>
      <c r="H55" s="79" t="s">
        <v>76</v>
      </c>
    </row>
    <row r="56" spans="2:8" ht="15" customHeight="1" x14ac:dyDescent="0.2">
      <c r="B56" s="83" t="s">
        <v>80</v>
      </c>
      <c r="C56" s="79" t="s">
        <v>76</v>
      </c>
      <c r="D56" s="79" t="s">
        <v>76</v>
      </c>
      <c r="E56" s="79" t="s">
        <v>76</v>
      </c>
      <c r="F56" s="79" t="s">
        <v>76</v>
      </c>
      <c r="G56" s="79" t="s">
        <v>394</v>
      </c>
      <c r="H56" s="79" t="s">
        <v>76</v>
      </c>
    </row>
    <row r="57" spans="2:8" ht="15" customHeight="1" x14ac:dyDescent="0.2">
      <c r="B57" s="83" t="s">
        <v>81</v>
      </c>
      <c r="C57" s="79" t="s">
        <v>76</v>
      </c>
      <c r="D57" s="79" t="s">
        <v>76</v>
      </c>
      <c r="E57" s="79" t="s">
        <v>76</v>
      </c>
      <c r="F57" s="79" t="s">
        <v>76</v>
      </c>
      <c r="G57" s="79" t="s">
        <v>394</v>
      </c>
      <c r="H57" s="79" t="s">
        <v>76</v>
      </c>
    </row>
    <row r="58" spans="2:8" ht="15" customHeight="1" x14ac:dyDescent="0.2">
      <c r="B58" s="83" t="s">
        <v>78</v>
      </c>
      <c r="C58" s="79" t="s">
        <v>76</v>
      </c>
      <c r="D58" s="79" t="s">
        <v>76</v>
      </c>
      <c r="E58" s="79" t="s">
        <v>76</v>
      </c>
      <c r="F58" s="79" t="s">
        <v>76</v>
      </c>
      <c r="G58" s="79" t="s">
        <v>394</v>
      </c>
      <c r="H58" s="79" t="s">
        <v>76</v>
      </c>
    </row>
    <row r="59" spans="2:8" ht="15" customHeight="1" x14ac:dyDescent="0.2">
      <c r="B59" s="83" t="s">
        <v>79</v>
      </c>
      <c r="C59" s="79" t="s">
        <v>76</v>
      </c>
      <c r="D59" s="79" t="s">
        <v>76</v>
      </c>
      <c r="E59" s="79" t="s">
        <v>76</v>
      </c>
      <c r="F59" s="79" t="s">
        <v>76</v>
      </c>
      <c r="G59" s="79" t="s">
        <v>394</v>
      </c>
      <c r="H59" s="79" t="s">
        <v>76</v>
      </c>
    </row>
    <row r="60" spans="2:8" ht="15" customHeight="1" x14ac:dyDescent="0.2">
      <c r="B60" s="83" t="s">
        <v>80</v>
      </c>
      <c r="C60" s="79" t="s">
        <v>76</v>
      </c>
      <c r="D60" s="79" t="s">
        <v>76</v>
      </c>
      <c r="E60" s="79" t="s">
        <v>76</v>
      </c>
      <c r="F60" s="79" t="s">
        <v>76</v>
      </c>
      <c r="G60" s="79" t="s">
        <v>394</v>
      </c>
      <c r="H60" s="79" t="s">
        <v>76</v>
      </c>
    </row>
    <row r="61" spans="2:8" ht="15" customHeight="1" x14ac:dyDescent="0.2">
      <c r="B61" s="83" t="s">
        <v>82</v>
      </c>
      <c r="C61" s="79" t="s">
        <v>76</v>
      </c>
      <c r="D61" s="79" t="s">
        <v>76</v>
      </c>
      <c r="E61" s="79" t="s">
        <v>76</v>
      </c>
      <c r="F61" s="79" t="s">
        <v>76</v>
      </c>
      <c r="G61" s="79" t="s">
        <v>394</v>
      </c>
      <c r="H61" s="79" t="s">
        <v>76</v>
      </c>
    </row>
    <row r="62" spans="2:8" ht="15" customHeight="1" x14ac:dyDescent="0.2">
      <c r="B62" s="83" t="s">
        <v>78</v>
      </c>
      <c r="C62" s="79" t="s">
        <v>76</v>
      </c>
      <c r="D62" s="79" t="s">
        <v>76</v>
      </c>
      <c r="E62" s="79" t="s">
        <v>76</v>
      </c>
      <c r="F62" s="79" t="s">
        <v>76</v>
      </c>
      <c r="G62" s="79" t="s">
        <v>394</v>
      </c>
      <c r="H62" s="79" t="s">
        <v>76</v>
      </c>
    </row>
    <row r="63" spans="2:8" ht="15" customHeight="1" x14ac:dyDescent="0.2">
      <c r="B63" s="83" t="s">
        <v>79</v>
      </c>
      <c r="C63" s="79" t="s">
        <v>76</v>
      </c>
      <c r="D63" s="79" t="s">
        <v>76</v>
      </c>
      <c r="E63" s="79" t="s">
        <v>76</v>
      </c>
      <c r="F63" s="79" t="s">
        <v>76</v>
      </c>
      <c r="G63" s="79" t="s">
        <v>394</v>
      </c>
      <c r="H63" s="79" t="s">
        <v>76</v>
      </c>
    </row>
    <row r="64" spans="2:8" ht="15" customHeight="1" x14ac:dyDescent="0.2">
      <c r="B64" s="83" t="s">
        <v>80</v>
      </c>
      <c r="C64" s="79" t="s">
        <v>76</v>
      </c>
      <c r="D64" s="79" t="s">
        <v>76</v>
      </c>
      <c r="E64" s="79">
        <v>0.2</v>
      </c>
      <c r="F64" s="79" t="s">
        <v>76</v>
      </c>
      <c r="G64" s="79" t="s">
        <v>394</v>
      </c>
      <c r="H64" s="79" t="s">
        <v>76</v>
      </c>
    </row>
    <row r="65" spans="2:9" ht="15" customHeight="1" x14ac:dyDescent="0.2">
      <c r="B65" s="83" t="s">
        <v>83</v>
      </c>
      <c r="C65" s="79">
        <v>0.1</v>
      </c>
      <c r="D65" s="79">
        <v>-0.1</v>
      </c>
      <c r="E65" s="79">
        <v>0.1</v>
      </c>
      <c r="F65" s="79" t="s">
        <v>76</v>
      </c>
      <c r="G65" s="79" t="s">
        <v>394</v>
      </c>
      <c r="H65" s="79" t="s">
        <v>76</v>
      </c>
    </row>
    <row r="66" spans="2:9" ht="15" customHeight="1" x14ac:dyDescent="0.2">
      <c r="B66" s="83" t="s">
        <v>78</v>
      </c>
      <c r="C66" s="79" t="s">
        <v>76</v>
      </c>
      <c r="D66" s="79">
        <v>-0.6</v>
      </c>
      <c r="E66" s="79">
        <v>-0.1</v>
      </c>
      <c r="F66" s="79">
        <v>0.3</v>
      </c>
      <c r="G66" s="79" t="s">
        <v>394</v>
      </c>
      <c r="H66" s="79">
        <v>-1.4</v>
      </c>
    </row>
    <row r="67" spans="2:9" ht="15" customHeight="1" x14ac:dyDescent="0.2">
      <c r="B67" s="83" t="s">
        <v>79</v>
      </c>
      <c r="C67" s="79" t="s">
        <v>394</v>
      </c>
      <c r="D67" s="79" t="s">
        <v>394</v>
      </c>
      <c r="E67" s="79" t="s">
        <v>394</v>
      </c>
      <c r="F67" s="79" t="s">
        <v>394</v>
      </c>
      <c r="G67" s="79" t="s">
        <v>394</v>
      </c>
      <c r="H67" s="79" t="s">
        <v>394</v>
      </c>
    </row>
    <row r="68" spans="2:9" ht="15" customHeight="1" thickBot="1" x14ac:dyDescent="0.25">
      <c r="B68" s="84"/>
      <c r="C68" s="81"/>
      <c r="D68" s="81"/>
      <c r="E68" s="81"/>
      <c r="F68" s="81"/>
      <c r="G68" s="81"/>
      <c r="H68" s="81"/>
      <c r="I68" s="66"/>
    </row>
    <row r="69" spans="2:9" ht="12.5" customHeight="1" x14ac:dyDescent="0.2">
      <c r="B69" s="65" t="s">
        <v>98</v>
      </c>
      <c r="F69" s="108" t="s">
        <v>181</v>
      </c>
      <c r="G69" s="90"/>
      <c r="H69" s="90"/>
    </row>
  </sheetData>
  <mergeCells count="8">
    <mergeCell ref="B51:E51"/>
    <mergeCell ref="F69:H69"/>
    <mergeCell ref="B3:J3"/>
    <mergeCell ref="G4:H4"/>
    <mergeCell ref="C5:H5"/>
    <mergeCell ref="B12:C12"/>
    <mergeCell ref="B17:C17"/>
    <mergeCell ref="B34:D34"/>
  </mergeCells>
  <hyperlinks>
    <hyperlink ref="B1" location="Contents!B28" display="Back to contents" xr:uid="{00000000-0004-0000-1900-000000000000}"/>
  </hyperlinks>
  <pageMargins left="0.74803149606299213" right="0.74803149606299213" top="0.98425196850393704" bottom="0.98425196850393704" header="0.51181102362204722" footer="0.51181102362204722"/>
  <pageSetup paperSize="9" scale="62" orientation="portrai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B1:K69"/>
  <sheetViews>
    <sheetView showGridLines="0" zoomScaleNormal="100" workbookViewId="0">
      <pane ySplit="6" topLeftCell="A7" activePane="bottomLeft" state="frozen"/>
      <selection pane="bottomLeft"/>
    </sheetView>
  </sheetViews>
  <sheetFormatPr defaultColWidth="9.08984375" defaultRowHeight="10" x14ac:dyDescent="0.2"/>
  <cols>
    <col min="1" max="1" width="4" style="65" customWidth="1"/>
    <col min="2" max="2" width="27.08984375" style="65" bestFit="1" customWidth="1"/>
    <col min="3" max="3" width="12.6328125" style="14" customWidth="1"/>
    <col min="4" max="4" width="20.6328125" style="14" customWidth="1"/>
    <col min="5" max="7" width="12.6328125" style="65" customWidth="1"/>
    <col min="8" max="8" width="13.36328125" style="65" customWidth="1"/>
    <col min="9" max="9" width="9.08984375" style="65" customWidth="1"/>
    <col min="10" max="10" width="12.54296875" style="65" bestFit="1" customWidth="1"/>
    <col min="11" max="11" width="11.36328125" style="65" bestFit="1" customWidth="1"/>
    <col min="12" max="12" width="9.08984375" style="65" customWidth="1"/>
    <col min="13" max="16384" width="9.08984375" style="65"/>
  </cols>
  <sheetData>
    <row r="1" spans="2:11" ht="15" customHeight="1" x14ac:dyDescent="0.25">
      <c r="B1" s="60" t="s">
        <v>11</v>
      </c>
    </row>
    <row r="2" spans="2:11" ht="15" customHeight="1" x14ac:dyDescent="0.2"/>
    <row r="3" spans="2:11" ht="15" customHeight="1" x14ac:dyDescent="0.3">
      <c r="B3" s="89" t="s">
        <v>401</v>
      </c>
      <c r="C3" s="90"/>
      <c r="D3" s="90"/>
      <c r="E3" s="95"/>
      <c r="F3" s="95"/>
      <c r="G3" s="95"/>
      <c r="H3" s="95"/>
      <c r="I3" s="95"/>
      <c r="J3" s="11"/>
      <c r="K3" s="11"/>
    </row>
    <row r="4" spans="2:11" ht="15" customHeight="1" thickBot="1" x14ac:dyDescent="0.25">
      <c r="B4" s="26" t="s">
        <v>118</v>
      </c>
      <c r="C4" s="31"/>
      <c r="D4" s="31"/>
      <c r="E4" s="104" t="s">
        <v>67</v>
      </c>
      <c r="F4" s="104"/>
      <c r="G4" s="54"/>
      <c r="H4" s="54"/>
      <c r="I4" s="54"/>
    </row>
    <row r="5" spans="2:11" ht="15" customHeight="1" x14ac:dyDescent="0.25">
      <c r="C5" s="73" t="s">
        <v>385</v>
      </c>
      <c r="D5" s="73" t="s">
        <v>386</v>
      </c>
      <c r="F5" s="15"/>
      <c r="H5" s="66"/>
    </row>
    <row r="6" spans="2:11" ht="40.25" customHeight="1" x14ac:dyDescent="0.2">
      <c r="C6" s="54" t="s">
        <v>387</v>
      </c>
      <c r="D6" s="54" t="s">
        <v>388</v>
      </c>
      <c r="F6" s="66"/>
    </row>
    <row r="7" spans="2:11" ht="20" customHeight="1" x14ac:dyDescent="0.25">
      <c r="B7" s="69" t="s">
        <v>152</v>
      </c>
      <c r="C7" s="66" t="s">
        <v>389</v>
      </c>
      <c r="D7" s="66" t="s">
        <v>390</v>
      </c>
      <c r="F7" s="66"/>
    </row>
    <row r="8" spans="2:11" ht="15" customHeight="1" x14ac:dyDescent="0.2">
      <c r="B8" s="83">
        <v>2016</v>
      </c>
      <c r="C8" s="79" t="s">
        <v>76</v>
      </c>
      <c r="D8" s="79" t="s">
        <v>76</v>
      </c>
      <c r="E8" s="79"/>
      <c r="F8" s="80"/>
    </row>
    <row r="9" spans="2:11" ht="15" customHeight="1" x14ac:dyDescent="0.2">
      <c r="B9" s="83">
        <v>2017</v>
      </c>
      <c r="C9" s="79" t="s">
        <v>76</v>
      </c>
      <c r="D9" s="79" t="s">
        <v>76</v>
      </c>
      <c r="E9" s="79"/>
      <c r="F9" s="80"/>
    </row>
    <row r="10" spans="2:11" ht="15" customHeight="1" x14ac:dyDescent="0.2">
      <c r="B10" s="83">
        <v>2018</v>
      </c>
      <c r="C10" s="79" t="s">
        <v>76</v>
      </c>
      <c r="D10" s="79" t="s">
        <v>76</v>
      </c>
      <c r="E10" s="79"/>
      <c r="F10" s="80"/>
    </row>
    <row r="11" spans="2:11" ht="15" customHeight="1" x14ac:dyDescent="0.2">
      <c r="B11" s="83">
        <v>2019</v>
      </c>
      <c r="C11" s="79" t="s">
        <v>76</v>
      </c>
      <c r="D11" s="79" t="s">
        <v>76</v>
      </c>
      <c r="E11" s="79"/>
      <c r="F11" s="80"/>
    </row>
    <row r="12" spans="2:11" ht="20" customHeight="1" x14ac:dyDescent="0.25">
      <c r="B12" s="69" t="s">
        <v>157</v>
      </c>
      <c r="C12" s="57"/>
      <c r="D12" s="57"/>
      <c r="F12" s="57"/>
    </row>
    <row r="13" spans="2:11" ht="15" customHeight="1" x14ac:dyDescent="0.2">
      <c r="B13" s="83">
        <v>2016</v>
      </c>
      <c r="C13" s="79" t="s">
        <v>76</v>
      </c>
      <c r="D13" s="79" t="s">
        <v>76</v>
      </c>
      <c r="E13" s="79"/>
      <c r="F13" s="80"/>
    </row>
    <row r="14" spans="2:11" ht="15" customHeight="1" x14ac:dyDescent="0.2">
      <c r="B14" s="83">
        <v>2017</v>
      </c>
      <c r="C14" s="79" t="s">
        <v>76</v>
      </c>
      <c r="D14" s="79" t="s">
        <v>76</v>
      </c>
      <c r="E14" s="79"/>
      <c r="F14" s="80"/>
    </row>
    <row r="15" spans="2:11" ht="15" customHeight="1" x14ac:dyDescent="0.2">
      <c r="B15" s="83">
        <v>2018</v>
      </c>
      <c r="C15" s="79" t="s">
        <v>76</v>
      </c>
      <c r="D15" s="79" t="s">
        <v>76</v>
      </c>
      <c r="E15" s="79"/>
      <c r="F15" s="80"/>
    </row>
    <row r="16" spans="2:11" ht="15" customHeight="1" x14ac:dyDescent="0.2">
      <c r="B16" s="83">
        <v>2019</v>
      </c>
      <c r="C16" s="79" t="s">
        <v>76</v>
      </c>
      <c r="D16" s="79" t="s">
        <v>76</v>
      </c>
      <c r="E16" s="79"/>
      <c r="F16" s="80"/>
    </row>
    <row r="17" spans="2:6" ht="20" customHeight="1" x14ac:dyDescent="0.25">
      <c r="B17" s="69" t="s">
        <v>158</v>
      </c>
      <c r="C17" s="57"/>
      <c r="D17" s="57"/>
      <c r="F17" s="57"/>
    </row>
    <row r="18" spans="2:6" ht="15" customHeight="1" x14ac:dyDescent="0.2">
      <c r="B18" s="83" t="s">
        <v>75</v>
      </c>
      <c r="C18" s="79" t="s">
        <v>76</v>
      </c>
      <c r="D18" s="79" t="s">
        <v>76</v>
      </c>
      <c r="E18" s="79"/>
      <c r="F18" s="80"/>
    </row>
    <row r="19" spans="2:6" ht="15" customHeight="1" x14ac:dyDescent="0.2">
      <c r="B19" s="83" t="s">
        <v>77</v>
      </c>
      <c r="C19" s="79" t="s">
        <v>76</v>
      </c>
      <c r="D19" s="79" t="s">
        <v>76</v>
      </c>
      <c r="E19" s="79"/>
      <c r="F19" s="80"/>
    </row>
    <row r="20" spans="2:6" ht="15" customHeight="1" x14ac:dyDescent="0.2">
      <c r="B20" s="83" t="s">
        <v>78</v>
      </c>
      <c r="C20" s="79" t="s">
        <v>76</v>
      </c>
      <c r="D20" s="79" t="s">
        <v>76</v>
      </c>
      <c r="E20" s="79"/>
      <c r="F20" s="80"/>
    </row>
    <row r="21" spans="2:6" ht="15" customHeight="1" x14ac:dyDescent="0.2">
      <c r="B21" s="83" t="s">
        <v>79</v>
      </c>
      <c r="C21" s="79" t="s">
        <v>76</v>
      </c>
      <c r="D21" s="79" t="s">
        <v>76</v>
      </c>
      <c r="E21" s="79"/>
      <c r="F21" s="80"/>
    </row>
    <row r="22" spans="2:6" ht="15" customHeight="1" x14ac:dyDescent="0.2">
      <c r="B22" s="83" t="s">
        <v>80</v>
      </c>
      <c r="C22" s="79" t="s">
        <v>76</v>
      </c>
      <c r="D22" s="79" t="s">
        <v>76</v>
      </c>
      <c r="E22" s="79"/>
      <c r="F22" s="80"/>
    </row>
    <row r="23" spans="2:6" ht="15" customHeight="1" x14ac:dyDescent="0.2">
      <c r="B23" s="83" t="s">
        <v>81</v>
      </c>
      <c r="C23" s="79" t="s">
        <v>76</v>
      </c>
      <c r="D23" s="79" t="s">
        <v>76</v>
      </c>
      <c r="E23" s="79"/>
      <c r="F23" s="80"/>
    </row>
    <row r="24" spans="2:6" ht="15" customHeight="1" x14ac:dyDescent="0.2">
      <c r="B24" s="83" t="s">
        <v>78</v>
      </c>
      <c r="C24" s="79" t="s">
        <v>76</v>
      </c>
      <c r="D24" s="79" t="s">
        <v>76</v>
      </c>
      <c r="E24" s="79"/>
      <c r="F24" s="80"/>
    </row>
    <row r="25" spans="2:6" ht="15" customHeight="1" x14ac:dyDescent="0.2">
      <c r="B25" s="83" t="s">
        <v>79</v>
      </c>
      <c r="C25" s="79" t="s">
        <v>76</v>
      </c>
      <c r="D25" s="79" t="s">
        <v>76</v>
      </c>
      <c r="E25" s="79"/>
      <c r="F25" s="80"/>
    </row>
    <row r="26" spans="2:6" ht="15" customHeight="1" x14ac:dyDescent="0.2">
      <c r="B26" s="83" t="s">
        <v>80</v>
      </c>
      <c r="C26" s="79" t="s">
        <v>76</v>
      </c>
      <c r="D26" s="79" t="s">
        <v>76</v>
      </c>
      <c r="E26" s="79"/>
      <c r="F26" s="80"/>
    </row>
    <row r="27" spans="2:6" ht="15" customHeight="1" x14ac:dyDescent="0.2">
      <c r="B27" s="83" t="s">
        <v>82</v>
      </c>
      <c r="C27" s="79" t="s">
        <v>76</v>
      </c>
      <c r="D27" s="79" t="s">
        <v>76</v>
      </c>
      <c r="E27" s="79"/>
      <c r="F27" s="80"/>
    </row>
    <row r="28" spans="2:6" ht="15" customHeight="1" x14ac:dyDescent="0.2">
      <c r="B28" s="83" t="s">
        <v>78</v>
      </c>
      <c r="C28" s="79" t="s">
        <v>76</v>
      </c>
      <c r="D28" s="79" t="s">
        <v>76</v>
      </c>
      <c r="E28" s="79"/>
      <c r="F28" s="80"/>
    </row>
    <row r="29" spans="2:6" ht="15" customHeight="1" x14ac:dyDescent="0.2">
      <c r="B29" s="83" t="s">
        <v>79</v>
      </c>
      <c r="C29" s="79" t="s">
        <v>76</v>
      </c>
      <c r="D29" s="79" t="s">
        <v>76</v>
      </c>
      <c r="E29" s="79"/>
      <c r="F29" s="80"/>
    </row>
    <row r="30" spans="2:6" ht="15" customHeight="1" x14ac:dyDescent="0.2">
      <c r="B30" s="83" t="s">
        <v>80</v>
      </c>
      <c r="C30" s="79" t="s">
        <v>76</v>
      </c>
      <c r="D30" s="79" t="s">
        <v>76</v>
      </c>
      <c r="E30" s="79"/>
      <c r="F30" s="80"/>
    </row>
    <row r="31" spans="2:6" ht="15" customHeight="1" x14ac:dyDescent="0.2">
      <c r="B31" s="83" t="s">
        <v>83</v>
      </c>
      <c r="C31" s="79" t="s">
        <v>76</v>
      </c>
      <c r="D31" s="79">
        <v>-0.1</v>
      </c>
      <c r="E31" s="79"/>
      <c r="F31" s="80"/>
    </row>
    <row r="32" spans="2:6" ht="15" customHeight="1" x14ac:dyDescent="0.2">
      <c r="B32" s="83" t="s">
        <v>78</v>
      </c>
      <c r="C32" s="79" t="s">
        <v>76</v>
      </c>
      <c r="D32" s="79">
        <v>-0.1</v>
      </c>
      <c r="E32" s="79"/>
      <c r="F32" s="80"/>
    </row>
    <row r="33" spans="2:6" ht="15" customHeight="1" x14ac:dyDescent="0.2">
      <c r="B33" s="83" t="s">
        <v>79</v>
      </c>
      <c r="C33" s="79" t="s">
        <v>394</v>
      </c>
      <c r="D33" s="79" t="s">
        <v>394</v>
      </c>
      <c r="E33" s="79"/>
      <c r="F33" s="80"/>
    </row>
    <row r="34" spans="2:6" ht="20" customHeight="1" x14ac:dyDescent="0.25">
      <c r="B34" s="103" t="s">
        <v>178</v>
      </c>
      <c r="C34" s="90"/>
      <c r="D34" s="90"/>
      <c r="F34" s="57"/>
    </row>
    <row r="35" spans="2:6" ht="15" customHeight="1" x14ac:dyDescent="0.2">
      <c r="B35" s="83" t="s">
        <v>75</v>
      </c>
      <c r="C35" s="79" t="s">
        <v>76</v>
      </c>
      <c r="D35" s="79" t="s">
        <v>76</v>
      </c>
      <c r="E35" s="79"/>
      <c r="F35" s="80"/>
    </row>
    <row r="36" spans="2:6" ht="15" customHeight="1" x14ac:dyDescent="0.2">
      <c r="B36" s="83" t="s">
        <v>77</v>
      </c>
      <c r="C36" s="79" t="s">
        <v>76</v>
      </c>
      <c r="D36" s="79" t="s">
        <v>76</v>
      </c>
      <c r="E36" s="79"/>
      <c r="F36" s="80"/>
    </row>
    <row r="37" spans="2:6" ht="15" customHeight="1" x14ac:dyDescent="0.2">
      <c r="B37" s="83" t="s">
        <v>78</v>
      </c>
      <c r="C37" s="79" t="s">
        <v>76</v>
      </c>
      <c r="D37" s="79" t="s">
        <v>76</v>
      </c>
      <c r="E37" s="79"/>
      <c r="F37" s="80"/>
    </row>
    <row r="38" spans="2:6" ht="15" customHeight="1" x14ac:dyDescent="0.2">
      <c r="B38" s="83" t="s">
        <v>79</v>
      </c>
      <c r="C38" s="79" t="s">
        <v>76</v>
      </c>
      <c r="D38" s="79" t="s">
        <v>76</v>
      </c>
      <c r="E38" s="79"/>
      <c r="F38" s="80"/>
    </row>
    <row r="39" spans="2:6" ht="15" customHeight="1" x14ac:dyDescent="0.2">
      <c r="B39" s="83" t="s">
        <v>80</v>
      </c>
      <c r="C39" s="79" t="s">
        <v>76</v>
      </c>
      <c r="D39" s="79" t="s">
        <v>76</v>
      </c>
      <c r="E39" s="79"/>
      <c r="F39" s="80"/>
    </row>
    <row r="40" spans="2:6" ht="15" customHeight="1" x14ac:dyDescent="0.2">
      <c r="B40" s="83" t="s">
        <v>81</v>
      </c>
      <c r="C40" s="79" t="s">
        <v>76</v>
      </c>
      <c r="D40" s="79" t="s">
        <v>76</v>
      </c>
      <c r="E40" s="79"/>
      <c r="F40" s="80"/>
    </row>
    <row r="41" spans="2:6" ht="15" customHeight="1" x14ac:dyDescent="0.2">
      <c r="B41" s="83" t="s">
        <v>78</v>
      </c>
      <c r="C41" s="79" t="s">
        <v>76</v>
      </c>
      <c r="D41" s="79" t="s">
        <v>76</v>
      </c>
      <c r="E41" s="79"/>
      <c r="F41" s="80"/>
    </row>
    <row r="42" spans="2:6" ht="15" customHeight="1" x14ac:dyDescent="0.2">
      <c r="B42" s="83" t="s">
        <v>79</v>
      </c>
      <c r="C42" s="79" t="s">
        <v>76</v>
      </c>
      <c r="D42" s="79" t="s">
        <v>76</v>
      </c>
      <c r="E42" s="79"/>
      <c r="F42" s="80"/>
    </row>
    <row r="43" spans="2:6" ht="15" customHeight="1" x14ac:dyDescent="0.2">
      <c r="B43" s="83" t="s">
        <v>80</v>
      </c>
      <c r="C43" s="79" t="s">
        <v>76</v>
      </c>
      <c r="D43" s="79" t="s">
        <v>76</v>
      </c>
      <c r="E43" s="79"/>
      <c r="F43" s="80"/>
    </row>
    <row r="44" spans="2:6" ht="15" customHeight="1" x14ac:dyDescent="0.2">
      <c r="B44" s="83" t="s">
        <v>82</v>
      </c>
      <c r="C44" s="79" t="s">
        <v>76</v>
      </c>
      <c r="D44" s="79" t="s">
        <v>76</v>
      </c>
      <c r="E44" s="79"/>
      <c r="F44" s="80"/>
    </row>
    <row r="45" spans="2:6" ht="15" customHeight="1" x14ac:dyDescent="0.2">
      <c r="B45" s="83" t="s">
        <v>78</v>
      </c>
      <c r="C45" s="79" t="s">
        <v>76</v>
      </c>
      <c r="D45" s="79" t="s">
        <v>76</v>
      </c>
      <c r="E45" s="79"/>
      <c r="F45" s="80"/>
    </row>
    <row r="46" spans="2:6" ht="15" customHeight="1" x14ac:dyDescent="0.2">
      <c r="B46" s="83" t="s">
        <v>79</v>
      </c>
      <c r="C46" s="79" t="s">
        <v>76</v>
      </c>
      <c r="D46" s="79" t="s">
        <v>76</v>
      </c>
      <c r="E46" s="79"/>
      <c r="F46" s="80"/>
    </row>
    <row r="47" spans="2:6" ht="15" customHeight="1" x14ac:dyDescent="0.2">
      <c r="B47" s="83" t="s">
        <v>80</v>
      </c>
      <c r="C47" s="79" t="s">
        <v>76</v>
      </c>
      <c r="D47" s="79" t="s">
        <v>76</v>
      </c>
      <c r="E47" s="79"/>
      <c r="F47" s="80"/>
    </row>
    <row r="48" spans="2:6" ht="15" customHeight="1" x14ac:dyDescent="0.2">
      <c r="B48" s="83" t="s">
        <v>83</v>
      </c>
      <c r="C48" s="79" t="s">
        <v>76</v>
      </c>
      <c r="D48" s="79">
        <v>-0.1</v>
      </c>
      <c r="E48" s="79"/>
      <c r="F48" s="80"/>
    </row>
    <row r="49" spans="2:6" ht="15" customHeight="1" x14ac:dyDescent="0.2">
      <c r="B49" s="83" t="s">
        <v>78</v>
      </c>
      <c r="C49" s="79" t="s">
        <v>76</v>
      </c>
      <c r="D49" s="79" t="s">
        <v>76</v>
      </c>
      <c r="E49" s="79"/>
      <c r="F49" s="80"/>
    </row>
    <row r="50" spans="2:6" ht="15" customHeight="1" x14ac:dyDescent="0.2">
      <c r="B50" s="83" t="s">
        <v>79</v>
      </c>
      <c r="C50" s="79" t="s">
        <v>394</v>
      </c>
      <c r="D50" s="79" t="s">
        <v>394</v>
      </c>
      <c r="E50" s="79"/>
      <c r="F50" s="80"/>
    </row>
    <row r="51" spans="2:6" ht="20.149999999999999" customHeight="1" x14ac:dyDescent="0.25">
      <c r="B51" s="103" t="s">
        <v>179</v>
      </c>
      <c r="C51" s="90"/>
      <c r="D51" s="90"/>
      <c r="F51" s="57"/>
    </row>
    <row r="52" spans="2:6" ht="15" customHeight="1" x14ac:dyDescent="0.2">
      <c r="B52" s="83" t="s">
        <v>75</v>
      </c>
      <c r="C52" s="79" t="s">
        <v>76</v>
      </c>
      <c r="D52" s="79" t="s">
        <v>76</v>
      </c>
      <c r="E52" s="79"/>
      <c r="F52" s="80"/>
    </row>
    <row r="53" spans="2:6" ht="15" customHeight="1" x14ac:dyDescent="0.2">
      <c r="B53" s="83" t="s">
        <v>77</v>
      </c>
      <c r="C53" s="79" t="s">
        <v>76</v>
      </c>
      <c r="D53" s="79" t="s">
        <v>76</v>
      </c>
      <c r="E53" s="79"/>
      <c r="F53" s="80"/>
    </row>
    <row r="54" spans="2:6" ht="15" customHeight="1" x14ac:dyDescent="0.2">
      <c r="B54" s="83" t="s">
        <v>78</v>
      </c>
      <c r="C54" s="79" t="s">
        <v>76</v>
      </c>
      <c r="D54" s="79" t="s">
        <v>76</v>
      </c>
      <c r="E54" s="79"/>
      <c r="F54" s="80"/>
    </row>
    <row r="55" spans="2:6" ht="15" customHeight="1" x14ac:dyDescent="0.2">
      <c r="B55" s="83" t="s">
        <v>79</v>
      </c>
      <c r="C55" s="79" t="s">
        <v>76</v>
      </c>
      <c r="D55" s="79" t="s">
        <v>76</v>
      </c>
      <c r="E55" s="79"/>
      <c r="F55" s="80"/>
    </row>
    <row r="56" spans="2:6" ht="15" customHeight="1" x14ac:dyDescent="0.2">
      <c r="B56" s="83" t="s">
        <v>80</v>
      </c>
      <c r="C56" s="79" t="s">
        <v>76</v>
      </c>
      <c r="D56" s="79" t="s">
        <v>76</v>
      </c>
      <c r="E56" s="79"/>
      <c r="F56" s="80"/>
    </row>
    <row r="57" spans="2:6" ht="15" customHeight="1" x14ac:dyDescent="0.2">
      <c r="B57" s="83" t="s">
        <v>81</v>
      </c>
      <c r="C57" s="79" t="s">
        <v>76</v>
      </c>
      <c r="D57" s="79" t="s">
        <v>76</v>
      </c>
      <c r="E57" s="79"/>
      <c r="F57" s="80"/>
    </row>
    <row r="58" spans="2:6" ht="15" customHeight="1" x14ac:dyDescent="0.2">
      <c r="B58" s="83" t="s">
        <v>78</v>
      </c>
      <c r="C58" s="79" t="s">
        <v>76</v>
      </c>
      <c r="D58" s="79" t="s">
        <v>76</v>
      </c>
      <c r="E58" s="79"/>
      <c r="F58" s="80"/>
    </row>
    <row r="59" spans="2:6" ht="15" customHeight="1" x14ac:dyDescent="0.2">
      <c r="B59" s="83" t="s">
        <v>79</v>
      </c>
      <c r="C59" s="79" t="s">
        <v>76</v>
      </c>
      <c r="D59" s="79" t="s">
        <v>76</v>
      </c>
      <c r="E59" s="79"/>
      <c r="F59" s="80"/>
    </row>
    <row r="60" spans="2:6" ht="15" customHeight="1" x14ac:dyDescent="0.2">
      <c r="B60" s="83" t="s">
        <v>80</v>
      </c>
      <c r="C60" s="79" t="s">
        <v>76</v>
      </c>
      <c r="D60" s="79" t="s">
        <v>76</v>
      </c>
      <c r="E60" s="79"/>
      <c r="F60" s="80"/>
    </row>
    <row r="61" spans="2:6" ht="15" customHeight="1" x14ac:dyDescent="0.2">
      <c r="B61" s="83" t="s">
        <v>82</v>
      </c>
      <c r="C61" s="79" t="s">
        <v>76</v>
      </c>
      <c r="D61" s="79" t="s">
        <v>76</v>
      </c>
      <c r="E61" s="79"/>
      <c r="F61" s="80"/>
    </row>
    <row r="62" spans="2:6" ht="15" customHeight="1" x14ac:dyDescent="0.2">
      <c r="B62" s="83" t="s">
        <v>78</v>
      </c>
      <c r="C62" s="79" t="s">
        <v>76</v>
      </c>
      <c r="D62" s="79" t="s">
        <v>76</v>
      </c>
      <c r="E62" s="79"/>
      <c r="F62" s="80"/>
    </row>
    <row r="63" spans="2:6" ht="15" customHeight="1" x14ac:dyDescent="0.2">
      <c r="B63" s="83" t="s">
        <v>79</v>
      </c>
      <c r="C63" s="79" t="s">
        <v>76</v>
      </c>
      <c r="D63" s="79" t="s">
        <v>76</v>
      </c>
      <c r="E63" s="79"/>
      <c r="F63" s="80"/>
    </row>
    <row r="64" spans="2:6" ht="15" customHeight="1" x14ac:dyDescent="0.2">
      <c r="B64" s="83" t="s">
        <v>80</v>
      </c>
      <c r="C64" s="79" t="s">
        <v>76</v>
      </c>
      <c r="D64" s="79" t="s">
        <v>76</v>
      </c>
      <c r="E64" s="79"/>
      <c r="F64" s="80"/>
    </row>
    <row r="65" spans="2:8" ht="15" customHeight="1" x14ac:dyDescent="0.2">
      <c r="B65" s="83" t="s">
        <v>83</v>
      </c>
      <c r="C65" s="79" t="s">
        <v>76</v>
      </c>
      <c r="D65" s="79">
        <v>-0.1</v>
      </c>
      <c r="E65" s="79"/>
      <c r="F65" s="80"/>
    </row>
    <row r="66" spans="2:8" ht="15" customHeight="1" x14ac:dyDescent="0.2">
      <c r="B66" s="83" t="s">
        <v>78</v>
      </c>
      <c r="C66" s="79" t="s">
        <v>76</v>
      </c>
      <c r="D66" s="79">
        <v>-0.1</v>
      </c>
      <c r="E66" s="79"/>
      <c r="F66" s="80"/>
    </row>
    <row r="67" spans="2:8" ht="15" customHeight="1" x14ac:dyDescent="0.2">
      <c r="B67" s="83" t="s">
        <v>79</v>
      </c>
      <c r="C67" s="79" t="s">
        <v>394</v>
      </c>
      <c r="D67" s="79" t="s">
        <v>394</v>
      </c>
      <c r="E67" s="79"/>
      <c r="F67" s="80"/>
    </row>
    <row r="68" spans="2:8" ht="15" customHeight="1" thickBot="1" x14ac:dyDescent="0.25">
      <c r="B68" s="84"/>
      <c r="C68" s="81"/>
      <c r="D68" s="81"/>
      <c r="E68" s="81"/>
      <c r="F68" s="81"/>
      <c r="G68" s="66"/>
      <c r="H68" s="66"/>
    </row>
    <row r="69" spans="2:8" ht="12.5" customHeight="1" x14ac:dyDescent="0.2">
      <c r="B69" s="65" t="s">
        <v>98</v>
      </c>
      <c r="D69" s="108" t="s">
        <v>181</v>
      </c>
      <c r="E69" s="95"/>
      <c r="F69" s="95"/>
    </row>
  </sheetData>
  <mergeCells count="5">
    <mergeCell ref="D69:F69"/>
    <mergeCell ref="B3:I3"/>
    <mergeCell ref="E4:F4"/>
    <mergeCell ref="B51:D51"/>
    <mergeCell ref="B34:D34"/>
  </mergeCells>
  <hyperlinks>
    <hyperlink ref="B1" location="Contents!B29" display="Back to contents" xr:uid="{00000000-0004-0000-1A00-000000000000}"/>
  </hyperlinks>
  <pageMargins left="0.74803149606299213" right="0.74803149606299213" top="0.98425196850393704" bottom="0.98425196850393704" header="0.51181102362204722" footer="0.51181102362204722"/>
  <pageSetup paperSize="9" scale="62"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cd06e285-34b9-4c96-954e-ff03da07b368">2HFC5H6V46UH-553664920-59</_dlc_DocId>
    <_dlc_DocIdUrl xmlns="cd06e285-34b9-4c96-954e-ff03da07b368">
      <Url>https://share.sp.ons.statistics.gov.uk/sites/MSDPRI/MSDPRIPub/_layouts/15/DocIdRedir.aspx?ID=2HFC5H6V46UH-553664920-59</Url>
      <Description>2HFC5H6V46UH-553664920-59</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965EDDCF2C6A6A44BBE71AA4B1223099" ma:contentTypeVersion="0" ma:contentTypeDescription="Create a new document." ma:contentTypeScope="" ma:versionID="bea152b70abce412b4020cdb23af4770">
  <xsd:schema xmlns:xsd="http://www.w3.org/2001/XMLSchema" xmlns:xs="http://www.w3.org/2001/XMLSchema" xmlns:p="http://schemas.microsoft.com/office/2006/metadata/properties" xmlns:ns2="cd06e285-34b9-4c96-954e-ff03da07b368" targetNamespace="http://schemas.microsoft.com/office/2006/metadata/properties" ma:root="true" ma:fieldsID="fface32b0d8474d0eddecfdc0490adf5" ns2:_="">
    <xsd:import namespace="cd06e285-34b9-4c96-954e-ff03da07b368"/>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06e285-34b9-4c96-954e-ff03da07b36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AB898E-E61E-4367-98CB-0369EEC7B1BE}">
  <ds:schemaRefs>
    <ds:schemaRef ds:uri="http://purl.org/dc/elements/1.1/"/>
    <ds:schemaRef ds:uri="http://purl.org/dc/dcmitype/"/>
    <ds:schemaRef ds:uri="http://schemas.microsoft.com/office/infopath/2007/PartnerControls"/>
    <ds:schemaRef ds:uri="http://purl.org/dc/terms/"/>
    <ds:schemaRef ds:uri="http://schemas.microsoft.com/office/2006/metadata/properties"/>
    <ds:schemaRef ds:uri="http://schemas.microsoft.com/office/2006/documentManagement/types"/>
    <ds:schemaRef ds:uri="http://schemas.microsoft.com/sharepoint/v3"/>
    <ds:schemaRef ds:uri="http://schemas.microsoft.com/sharepoint/v4"/>
    <ds:schemaRef ds:uri="http://schemas.openxmlformats.org/package/2006/metadata/core-properties"/>
    <ds:schemaRef ds:uri="cd06e285-34b9-4c96-954e-ff03da07b368"/>
    <ds:schemaRef ds:uri="http://www.w3.org/XML/1998/namespace"/>
  </ds:schemaRefs>
</ds:datastoreItem>
</file>

<file path=customXml/itemProps2.xml><?xml version="1.0" encoding="utf-8"?>
<ds:datastoreItem xmlns:ds="http://schemas.openxmlformats.org/officeDocument/2006/customXml" ds:itemID="{9E71C302-7679-4FED-8B05-115CE5FFB616}">
  <ds:schemaRefs>
    <ds:schemaRef ds:uri="http://schemas.microsoft.com/sharepoint/v3/contenttype/forms"/>
  </ds:schemaRefs>
</ds:datastoreItem>
</file>

<file path=customXml/itemProps3.xml><?xml version="1.0" encoding="utf-8"?>
<ds:datastoreItem xmlns:ds="http://schemas.openxmlformats.org/officeDocument/2006/customXml" ds:itemID="{43D556F7-DF2B-4F67-B920-131AD38D3D32}">
  <ds:schemaRefs>
    <ds:schemaRef ds:uri="http://schemas.microsoft.com/sharepoint/events"/>
  </ds:schemaRefs>
</ds:datastoreItem>
</file>

<file path=customXml/itemProps4.xml><?xml version="1.0" encoding="utf-8"?>
<ds:datastoreItem xmlns:ds="http://schemas.openxmlformats.org/officeDocument/2006/customXml" ds:itemID="{8DFE34E0-78E1-4BAE-9848-324744AE97A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27</vt:i4>
      </vt:variant>
      <vt:variant>
        <vt:lpstr>Named Ranges</vt:lpstr>
      </vt:variant>
      <vt:variant>
        <vt:i4>27</vt:i4>
      </vt:variant>
    </vt:vector>
  </HeadingPairs>
  <TitlesOfParts>
    <vt:vector size="54" baseType="lpstr">
      <vt:lpstr>Cover sheet</vt:lpstr>
      <vt:lpstr>Notes</vt:lpstr>
      <vt:lpstr>Contents</vt:lpstr>
      <vt:lpstr>Table 1</vt:lpstr>
      <vt:lpstr>Table 2(a)</vt:lpstr>
      <vt:lpstr>Table 2(b)</vt:lpstr>
      <vt:lpstr>Table 2(c)</vt:lpstr>
      <vt:lpstr>Table 3(a)</vt:lpstr>
      <vt:lpstr>Table 3(b)</vt:lpstr>
      <vt:lpstr>Table 3(c)</vt:lpstr>
      <vt:lpstr>Table 3(d)</vt:lpstr>
      <vt:lpstr>Table 3(e)</vt:lpstr>
      <vt:lpstr>Table 3(f)</vt:lpstr>
      <vt:lpstr>Table 3(g)</vt:lpstr>
      <vt:lpstr>Table 3(h)</vt:lpstr>
      <vt:lpstr>Table 1R</vt:lpstr>
      <vt:lpstr>Table 2(a)R</vt:lpstr>
      <vt:lpstr>Table 2(b)R</vt:lpstr>
      <vt:lpstr>Table 2(c)R</vt:lpstr>
      <vt:lpstr>Table 3(a)R</vt:lpstr>
      <vt:lpstr>Table 3(b)R</vt:lpstr>
      <vt:lpstr>Table 3(c)R</vt:lpstr>
      <vt:lpstr>Table 3(d)R</vt:lpstr>
      <vt:lpstr>Table 3(e)R</vt:lpstr>
      <vt:lpstr>Table 3(f)R</vt:lpstr>
      <vt:lpstr>Table 3(g)R</vt:lpstr>
      <vt:lpstr>Table 3(h)R</vt:lpstr>
      <vt:lpstr>Contents!Print_Area</vt:lpstr>
      <vt:lpstr>'Cover sheet'!Print_Area</vt:lpstr>
      <vt:lpstr>Notes!Print_Area</vt:lpstr>
      <vt:lpstr>'Table 1'!Print_Area</vt:lpstr>
      <vt:lpstr>'Table 1R'!Print_Area</vt:lpstr>
      <vt:lpstr>'Table 2(a)'!Print_Area</vt:lpstr>
      <vt:lpstr>'Table 2(a)R'!Print_Area</vt:lpstr>
      <vt:lpstr>'Table 2(b)'!Print_Area</vt:lpstr>
      <vt:lpstr>'Table 2(b)R'!Print_Area</vt:lpstr>
      <vt:lpstr>'Table 2(c)'!Print_Area</vt:lpstr>
      <vt:lpstr>'Table 2(c)R'!Print_Area</vt:lpstr>
      <vt:lpstr>'Table 3(a)'!Print_Area</vt:lpstr>
      <vt:lpstr>'Table 3(a)R'!Print_Area</vt:lpstr>
      <vt:lpstr>'Table 3(b)'!Print_Area</vt:lpstr>
      <vt:lpstr>'Table 3(b)R'!Print_Area</vt:lpstr>
      <vt:lpstr>'Table 3(c)'!Print_Area</vt:lpstr>
      <vt:lpstr>'Table 3(c)R'!Print_Area</vt:lpstr>
      <vt:lpstr>'Table 3(d)'!Print_Area</vt:lpstr>
      <vt:lpstr>'Table 3(d)R'!Print_Area</vt:lpstr>
      <vt:lpstr>'Table 3(e)'!Print_Area</vt:lpstr>
      <vt:lpstr>'Table 3(e)R'!Print_Area</vt:lpstr>
      <vt:lpstr>'Table 3(f)'!Print_Area</vt:lpstr>
      <vt:lpstr>'Table 3(f)R'!Print_Area</vt:lpstr>
      <vt:lpstr>'Table 3(g)'!Print_Area</vt:lpstr>
      <vt:lpstr>'Table 3(g)R'!Print_Area</vt:lpstr>
      <vt:lpstr>'Table 3(h)'!Print_Area</vt:lpstr>
      <vt:lpstr>'Table 3(h)R'!Print_Area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bucktk</dc:creator>
  <cp:lastModifiedBy>Massey, Jonathan</cp:lastModifiedBy>
  <cp:lastPrinted>2015-02-23T10:41:07Z</cp:lastPrinted>
  <dcterms:created xsi:type="dcterms:W3CDTF">2011-03-14T10:09:34Z</dcterms:created>
  <dcterms:modified xsi:type="dcterms:W3CDTF">2020-10-12T14:41:33Z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d7a791f5-6b76-4eb3-aed4-bde449fa311d</vt:lpwstr>
  </property>
  <property fmtid="{D5CDD505-2E9C-101B-9397-08002B2CF9AE}" pid="3" name="ContentTypeId">
    <vt:lpwstr>0x010100965EDDCF2C6A6A44BBE71AA4B1223099</vt:lpwstr>
  </property>
</Properties>
</file>