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theme/theme1.xml" ContentType="application/vnd.openxmlformats-officedocument.theme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1.xml" ContentType="application/vnd.openxmlformats-officedocument.spreadsheetml.worksheet+xml"/>
  <Override PartName="/xl/sharedStrings.xml" ContentType="application/vnd.openxmlformats-officedocument.spreadsheetml.sharedStrings+xml"/>
  <Override PartName="/xl/styles.xml" ContentType="application/vnd.openxmlformats-officedocument.spreadsheetml.styles+xml"/>
  <Override PartName="/docProps/app.xml" ContentType="application/vnd.openxmlformats-officedocument.extended-properties+xml"/>
  <Override PartName="/docProps/core.xml" ContentType="application/vnd.openxmlformats-package.core-properties+xml"/>
  <Override PartName="/customXml/itemProps3.xml" ContentType="application/vnd.openxmlformats-officedocument.customXml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4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mc:Ignorable="x15">
  <fileVersion appName="xl" lastEdited="7" lowestEdited="7" rupBuild="18431"/>
  <workbookPr defaultThemeVersion="166925"/>
  <mc:AlternateContent xmlns:mc="http://schemas.openxmlformats.org/markup-compatibility/2006">
    <mc:Choice Requires="x15">
      <x15ac:absPath xmlns:x15ac="http://schemas.microsoft.com/office/spreadsheetml/2010/11/ac" url="Z:\Monthly Round\Chart builder\Updated Chart Creater\Chart Downloads\"/>
    </mc:Choice>
  </mc:AlternateContent>
  <bookViews>
    <workbookView xWindow="0" yWindow="0" windowWidth="23040" windowHeight="9084"/>
  </bookViews>
  <sheets>
    <sheet name="Figure R data" sheetId="1" r:id="rId1"/>
    <sheet name="Sheet2" sheetId="2" r:id="rId2"/>
    <sheet name="Sheet3" sheetId="3" r:id="rId3"/>
  </sheets>
  <calcPr calcId="171027"/>
  <extLst>
    <ext xmlns:x15="http://schemas.microsoft.com/office/spreadsheetml/2010/11/main" uri="{140A7094-0E35-4892-8432-C4D2E57EDEB5}">
      <x15:workbookPr chartTrackingRefBase="1"/>
    </ext>
  </extLst>
</workbook>
</file>

<file path=xl/sharedStrings.xml><?xml version="1.0" encoding="utf-8"?>
<sst xmlns="http://schemas.openxmlformats.org/spreadsheetml/2006/main" count="23" uniqueCount="23">
  <si>
    <t>Figure 4: Three-month on three-month UK goods export values, volumes and prices, August 2013 to February 2018</t>
  </si>
  <si>
    <t xml:space="preserve"> Export volumes</t>
  </si>
  <si>
    <t xml:space="preserve"> Export prices</t>
  </si>
  <si>
    <t>Export values</t>
  </si>
  <si>
    <t>2013 Aug</t>
  </si>
  <si>
    <t>2013 Nov</t>
  </si>
  <si>
    <t>2014 Feb</t>
  </si>
  <si>
    <t>2014 May</t>
  </si>
  <si>
    <t>2014 Aug</t>
  </si>
  <si>
    <t>2014 Nov</t>
  </si>
  <si>
    <t>2015 Feb</t>
  </si>
  <si>
    <t>2015 May</t>
  </si>
  <si>
    <t>2015 Aug</t>
  </si>
  <si>
    <t>2015 Nov</t>
  </si>
  <si>
    <t>2016 Feb</t>
  </si>
  <si>
    <t>2016 May</t>
  </si>
  <si>
    <t>2016 Aug</t>
  </si>
  <si>
    <t>2016 Nov</t>
  </si>
  <si>
    <t>2017 Feb</t>
  </si>
  <si>
    <t>2017 May</t>
  </si>
  <si>
    <t>2017 Aug</t>
  </si>
  <si>
    <t>2017 Nov</t>
  </si>
  <si>
    <t>2018 Feb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mc:Ignorable="x14ac x16r2">
  <fonts count="1" x14ac:knownFonts="1">
    <font>
      <sz val="11"/>
      <color theme="1"/>
      <name val="Calibri"/>
      <family val="2"/>
      <scheme val="minor"/>
    </font>
  </fonts>
  <fills count="2">
    <fill>
      <patternFill patternType="none"/>
    </fill>
    <fill>
      <patternFill patternType="gray125"/>
    </fill>
  </fills>
  <borders count="1">
    <border>
      <left/>
      <right/>
      <top/>
      <bottom/>
      <diagonal/>
    </border>
  </borders>
  <cellStyleXfs count="1">
    <xf numFmtId="0" fontId="0" fillId="0" borderId="0"/>
  </cellStyleXfs>
  <cellXfs count="1">
    <xf numFmtId="0" fontId="0" fillId="0" borderId="0" xfId="0"/>
  </cellXfs>
  <cellStyles count="1">
    <cellStyle name="Normal" xfId="0" builtinId="0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2.xml"/><Relationship Id="rId3" Type="http://schemas.openxmlformats.org/officeDocument/2006/relationships/worksheet" Target="worksheets/sheet3.xml"/><Relationship Id="rId7" Type="http://schemas.openxmlformats.org/officeDocument/2006/relationships/customXml" Target="../customXml/item1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sharedStrings" Target="sharedStrings.xml"/><Relationship Id="rId5" Type="http://schemas.openxmlformats.org/officeDocument/2006/relationships/styles" Target="styles.xml"/><Relationship Id="rId10" Type="http://schemas.openxmlformats.org/officeDocument/2006/relationships/customXml" Target="../customXml/item4.xml"/><Relationship Id="rId4" Type="http://schemas.openxmlformats.org/officeDocument/2006/relationships/theme" Target="theme/theme1.xml"/><Relationship Id="rId9" Type="http://schemas.openxmlformats.org/officeDocument/2006/relationships/customXml" Target="../customXml/item3.xml"/></Relationship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D23"/>
  <sheetViews>
    <sheetView tabSelected="1" workbookViewId="0">
      <selection sqref="A1:Z300"/>
    </sheetView>
  </sheetViews>
  <sheetFormatPr defaultRowHeight="14.4" x14ac:dyDescent="0.3"/>
  <sheetData>
    <row r="1" spans="1:4" x14ac:dyDescent="0.3">
      <c r="A1" t="s">
        <v>0</v>
      </c>
    </row>
    <row r="4" spans="1:4" x14ac:dyDescent="0.3">
      <c r="B4" t="s">
        <v>1</v>
      </c>
      <c r="C4" t="s">
        <v>2</v>
      </c>
      <c r="D4" t="s">
        <v>3</v>
      </c>
    </row>
    <row r="5" spans="1:4" x14ac:dyDescent="0.3">
      <c r="A5" t="s">
        <v>4</v>
      </c>
      <c r="B5">
        <v>93.83</v>
      </c>
      <c r="C5">
        <v>114</v>
      </c>
      <c r="D5">
        <v>78.12</v>
      </c>
    </row>
    <row r="6" spans="1:4" x14ac:dyDescent="0.3">
      <c r="A6" t="s">
        <v>5</v>
      </c>
      <c r="B6">
        <v>90.2</v>
      </c>
      <c r="C6">
        <v>112.1</v>
      </c>
      <c r="D6">
        <v>73.69</v>
      </c>
    </row>
    <row r="7" spans="1:4" x14ac:dyDescent="0.3">
      <c r="A7" t="s">
        <v>6</v>
      </c>
      <c r="B7">
        <v>91.23</v>
      </c>
      <c r="C7">
        <v>110.5</v>
      </c>
      <c r="D7">
        <v>73.7</v>
      </c>
    </row>
    <row r="8" spans="1:4" x14ac:dyDescent="0.3">
      <c r="A8" t="s">
        <v>7</v>
      </c>
      <c r="B8">
        <v>95</v>
      </c>
      <c r="C8">
        <v>109.9</v>
      </c>
      <c r="D8">
        <v>75.77</v>
      </c>
    </row>
    <row r="9" spans="1:4" x14ac:dyDescent="0.3">
      <c r="A9" t="s">
        <v>8</v>
      </c>
      <c r="B9">
        <v>91.67</v>
      </c>
      <c r="C9">
        <v>107.9</v>
      </c>
      <c r="D9">
        <v>72.36</v>
      </c>
    </row>
    <row r="10" spans="1:4" x14ac:dyDescent="0.3">
      <c r="A10" t="s">
        <v>9</v>
      </c>
      <c r="B10">
        <v>97.1</v>
      </c>
      <c r="C10">
        <v>106.3</v>
      </c>
      <c r="D10">
        <v>75.09</v>
      </c>
    </row>
    <row r="11" spans="1:4" x14ac:dyDescent="0.3">
      <c r="A11" t="s">
        <v>10</v>
      </c>
      <c r="B11">
        <v>97.3</v>
      </c>
      <c r="C11">
        <v>102.6</v>
      </c>
      <c r="D11">
        <v>72.44</v>
      </c>
    </row>
    <row r="12" spans="1:4" x14ac:dyDescent="0.3">
      <c r="A12" t="s">
        <v>11</v>
      </c>
      <c r="B12">
        <v>99.93</v>
      </c>
      <c r="C12">
        <v>102.1</v>
      </c>
      <c r="D12">
        <v>73.819999999999993</v>
      </c>
    </row>
    <row r="13" spans="1:4" x14ac:dyDescent="0.3">
      <c r="A13" t="s">
        <v>12</v>
      </c>
      <c r="B13">
        <v>100.87</v>
      </c>
      <c r="C13">
        <v>98.9</v>
      </c>
      <c r="D13">
        <v>72.239999999999995</v>
      </c>
    </row>
    <row r="14" spans="1:4" x14ac:dyDescent="0.3">
      <c r="A14" t="s">
        <v>13</v>
      </c>
      <c r="B14">
        <v>99.97</v>
      </c>
      <c r="C14">
        <v>98.4</v>
      </c>
      <c r="D14">
        <v>70.5</v>
      </c>
    </row>
    <row r="15" spans="1:4" x14ac:dyDescent="0.3">
      <c r="A15" t="s">
        <v>14</v>
      </c>
      <c r="B15">
        <v>100.67</v>
      </c>
      <c r="C15">
        <v>98.7</v>
      </c>
      <c r="D15">
        <v>71.180000000000007</v>
      </c>
    </row>
    <row r="16" spans="1:4" x14ac:dyDescent="0.3">
      <c r="A16" t="s">
        <v>15</v>
      </c>
      <c r="B16">
        <v>99.93</v>
      </c>
      <c r="C16">
        <v>101.9</v>
      </c>
      <c r="D16">
        <v>73.489999999999995</v>
      </c>
    </row>
    <row r="17" spans="1:4" x14ac:dyDescent="0.3">
      <c r="A17" t="s">
        <v>16</v>
      </c>
      <c r="B17">
        <v>96.73</v>
      </c>
      <c r="C17">
        <v>106.6</v>
      </c>
      <c r="D17">
        <v>74.680000000000007</v>
      </c>
    </row>
    <row r="18" spans="1:4" x14ac:dyDescent="0.3">
      <c r="A18" t="s">
        <v>17</v>
      </c>
      <c r="B18">
        <v>99.33</v>
      </c>
      <c r="C18">
        <v>110.6</v>
      </c>
      <c r="D18">
        <v>79.22</v>
      </c>
    </row>
    <row r="19" spans="1:4" x14ac:dyDescent="0.3">
      <c r="A19" t="s">
        <v>18</v>
      </c>
      <c r="B19">
        <v>102.8</v>
      </c>
      <c r="C19">
        <v>111.7</v>
      </c>
      <c r="D19">
        <v>82.73</v>
      </c>
    </row>
    <row r="20" spans="1:4" x14ac:dyDescent="0.3">
      <c r="A20" t="s">
        <v>19</v>
      </c>
      <c r="B20">
        <v>107.77</v>
      </c>
      <c r="C20">
        <v>111.4</v>
      </c>
      <c r="D20">
        <v>86.28</v>
      </c>
    </row>
    <row r="21" spans="1:4" x14ac:dyDescent="0.3">
      <c r="A21" t="s">
        <v>20</v>
      </c>
      <c r="B21">
        <v>106.43</v>
      </c>
      <c r="C21">
        <v>111.8</v>
      </c>
      <c r="D21">
        <v>85.62</v>
      </c>
    </row>
    <row r="22" spans="1:4" x14ac:dyDescent="0.3">
      <c r="A22" t="s">
        <v>21</v>
      </c>
      <c r="B22">
        <v>107.33</v>
      </c>
      <c r="C22">
        <v>112.9</v>
      </c>
      <c r="D22">
        <v>87.14</v>
      </c>
    </row>
    <row r="23" spans="1:4" x14ac:dyDescent="0.3">
      <c r="A23" t="s">
        <v>22</v>
      </c>
      <c r="B23">
        <v>105.6</v>
      </c>
      <c r="C23">
        <v>113.3</v>
      </c>
      <c r="D23">
        <v>85.97</v>
      </c>
    </row>
  </sheetData>
  <pageMargins left="0.7" right="0.7" top="0.75" bottom="0.75" header="0.3" footer="0.3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"/>
  <sheetViews>
    <sheetView workbookViewId="0"/>
  </sheetViews>
  <sheetFormatPr defaultRowHeight="14.4" x14ac:dyDescent="0.3"/>
  <sheetData/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"/>
  <sheetViews>
    <sheetView workbookViewId="0"/>
  </sheetViews>
  <sheetFormatPr defaultRowHeight="14.4" x14ac:dyDescent="0.3"/>
  <sheetData/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1C5CE74144CD84BADF7E9356387BB01" ma:contentTypeVersion="0" ma:contentTypeDescription="Create a new document." ma:contentTypeScope="" ma:versionID="b89030343264b9730ff4c2695c6fa9af">
  <xsd:schema xmlns:xsd="http://www.w3.org/2001/XMLSchema" xmlns:xs="http://www.w3.org/2001/XMLSchema" xmlns:p="http://schemas.microsoft.com/office/2006/metadata/properties" xmlns:ns2="0b3d0c8f-296c-473c-bd4d-16661331c73d" targetNamespace="http://schemas.microsoft.com/office/2006/metadata/properties" ma:root="true" ma:fieldsID="d37697daf790e16716fd16e7835dd963" ns2:_="">
    <xsd:import namespace="0b3d0c8f-296c-473c-bd4d-16661331c73d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b3d0c8f-296c-473c-bd4d-16661331c73d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Version=15.0.0.0,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0b3d0c8f-296c-473c-bd4d-16661331c73d">YUQZ6C5JNMTS-1620990411-76</_dlc_DocId>
    <_dlc_DocIdUrl xmlns="0b3d0c8f-296c-473c-bd4d-16661331c73d">
      <Url>https://share.sp.ons.statistics.gov.uk/sites/MSDUKT/MSDUKTPub/_layouts/15/DocIdRedir.aspx?ID=YUQZ6C5JNMTS-1620990411-76</Url>
      <Description>YUQZ6C5JNMTS-1620990411-76</Description>
    </_dlc_DocIdUrl>
  </documentManagement>
</p:properties>
</file>

<file path=customXml/itemProps1.xml><?xml version="1.0" encoding="utf-8"?>
<ds:datastoreItem xmlns:ds="http://schemas.openxmlformats.org/officeDocument/2006/customXml" ds:itemID="{7C2C9D0C-5692-49A4-AF56-E757CCA92392}"/>
</file>

<file path=customXml/itemProps2.xml><?xml version="1.0" encoding="utf-8"?>
<ds:datastoreItem xmlns:ds="http://schemas.openxmlformats.org/officeDocument/2006/customXml" ds:itemID="{FE1B68E3-D4DC-45C3-974C-485AC9E1F817}"/>
</file>

<file path=customXml/itemProps3.xml><?xml version="1.0" encoding="utf-8"?>
<ds:datastoreItem xmlns:ds="http://schemas.openxmlformats.org/officeDocument/2006/customXml" ds:itemID="{BB9722B4-821A-41E1-AD81-FDA841F93B1C}"/>
</file>

<file path=customXml/itemProps4.xml><?xml version="1.0" encoding="utf-8"?>
<ds:datastoreItem xmlns:ds="http://schemas.openxmlformats.org/officeDocument/2006/customXml" ds:itemID="{8C15C662-13EF-4560-8617-C0424AC7123C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3</vt:i4>
      </vt:variant>
    </vt:vector>
  </HeadingPairs>
  <TitlesOfParts>
    <vt:vector size="3" baseType="lpstr">
      <vt:lpstr>Figure R data</vt:lpstr>
      <vt:lpstr>Sheet2</vt:lpstr>
      <vt:lpstr>Sheet3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Figure 4</dc:title>
  <dc:creator>Johnson, George</dc:creator>
  <cp:lastModifiedBy>Johnson, George</cp:lastModifiedBy>
  <dcterms:created xsi:type="dcterms:W3CDTF">2018-04-10T10:49:02Z</dcterms:created>
  <dcterms:modified xsi:type="dcterms:W3CDTF">2018-04-10T10:49:03Z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0x010100D1C5CE74144CD84BADF7E9356387BB01</vt:lpwstr>
  </property>
  <property fmtid="{D5CDD505-2E9C-101B-9397-08002B2CF9AE}" pid="3" name="_dlc_DocIdItemGuid">
    <vt:lpwstr>61a4c2fc-be5f-4965-aa59-6bd320692fb7</vt:lpwstr>
  </property>
</Properties>
</file>