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127"/>
  <workbookPr defaultThemeVersion="124226"/>
  <mc:AlternateContent xmlns:mc="http://schemas.openxmlformats.org/markup-compatibility/2006">
    <mc:Choice Requires="x15">
      <x15ac:absPath xmlns:x15ac="http://schemas.microsoft.com/office/spreadsheetml/2010/11/ac" url="https://share.sp.ons.statistics.gov.uk/sites/MSDPRI/SPPI/DAP production/References Tables/2021/Q2/"/>
    </mc:Choice>
  </mc:AlternateContent>
  <xr:revisionPtr revIDLastSave="0" documentId="13_ncr:1_{04EFFB34-5DBD-4017-95DD-F30D93E3042C}" xr6:coauthVersionLast="45" xr6:coauthVersionMax="45" xr10:uidLastSave="{00000000-0000-0000-0000-000000000000}"/>
  <bookViews>
    <workbookView xWindow="-19320" yWindow="-120" windowWidth="19440" windowHeight="15000" xr2:uid="{00000000-000D-0000-FFFF-FFFF00000000}"/>
  </bookViews>
  <sheets>
    <sheet name="Cover sheet" sheetId="1" r:id="rId1"/>
    <sheet name="Notes" sheetId="2" r:id="rId2"/>
    <sheet name="Contents" sheetId="3" r:id="rId3"/>
    <sheet name="Table 1" sheetId="4" r:id="rId4"/>
    <sheet name="Table 2(a)" sheetId="5" r:id="rId5"/>
    <sheet name="Table 2(b)" sheetId="6" r:id="rId6"/>
    <sheet name="Table 2(c)" sheetId="7" r:id="rId7"/>
    <sheet name="Table 3(a)" sheetId="8" r:id="rId8"/>
    <sheet name="Table 3(b)" sheetId="9" r:id="rId9"/>
    <sheet name="Table 3(c)" sheetId="10" r:id="rId10"/>
    <sheet name="Table 3(d)" sheetId="11" r:id="rId11"/>
    <sheet name="Table 3(e)" sheetId="12" r:id="rId12"/>
    <sheet name="Table 3(f)" sheetId="13" r:id="rId13"/>
    <sheet name="Table 3(g)" sheetId="14" r:id="rId14"/>
    <sheet name="Table 3(h)" sheetId="15" r:id="rId15"/>
    <sheet name="Table 3(i)" sheetId="16" r:id="rId16"/>
    <sheet name="Table 3(j)" sheetId="17" r:id="rId17"/>
    <sheet name="Table 3(k)" sheetId="18" r:id="rId18"/>
    <sheet name="Table 3(l)" sheetId="19" r:id="rId19"/>
    <sheet name="Table 1R" sheetId="20" r:id="rId20"/>
    <sheet name="Table 2(a)R" sheetId="21" r:id="rId21"/>
    <sheet name="Table 2(b)R" sheetId="22" r:id="rId22"/>
    <sheet name="Table 2(c)R" sheetId="23" r:id="rId23"/>
    <sheet name="Table 3(a)R" sheetId="24" r:id="rId24"/>
    <sheet name="Table 3(b)R" sheetId="25" r:id="rId25"/>
    <sheet name="Table 3(c)R" sheetId="26" r:id="rId26"/>
    <sheet name="Table 3(d)R" sheetId="27" r:id="rId27"/>
    <sheet name="Table 3(e)R" sheetId="28" r:id="rId28"/>
    <sheet name="Table 3(f)R" sheetId="29" r:id="rId29"/>
    <sheet name="Table 3(g)R" sheetId="30" r:id="rId30"/>
    <sheet name="Table 3(h)R" sheetId="31" r:id="rId31"/>
    <sheet name="Table 3(i)R" sheetId="32" r:id="rId32"/>
    <sheet name="Table 3(j)R" sheetId="33" r:id="rId33"/>
    <sheet name="Table 3(k)R" sheetId="34" r:id="rId34"/>
    <sheet name="Table 3(l)R" sheetId="35" r:id="rId35"/>
  </sheets>
  <definedNames>
    <definedName name="_xlnm.Print_Area" localSheetId="2">Contents!$A$1:$C$34</definedName>
    <definedName name="_xlnm.Print_Area" localSheetId="0">'Cover sheet'!$A$1:$B$16</definedName>
    <definedName name="_xlnm.Print_Area" localSheetId="1">Notes!$A$1:$B$13</definedName>
    <definedName name="_xlnm.Print_Area" localSheetId="3">'Table 1'!$A$1:$F$37</definedName>
    <definedName name="_xlnm.Print_Area" localSheetId="19">'Table 1R'!$A$1:$F$36</definedName>
    <definedName name="_xlnm.Print_Area" localSheetId="4">'Table 2(a)'!$A$1:$J$55</definedName>
    <definedName name="_xlnm.Print_Area" localSheetId="20">'Table 2(a)R'!$A$1:$J$54</definedName>
    <definedName name="_xlnm.Print_Area" localSheetId="5">'Table 2(b)'!$A$1:$J$56</definedName>
    <definedName name="_xlnm.Print_Area" localSheetId="21">'Table 2(b)R'!$A$1:$J$54</definedName>
    <definedName name="_xlnm.Print_Area" localSheetId="6">'Table 2(c)'!$A$1:$E$31</definedName>
    <definedName name="_xlnm.Print_Area" localSheetId="22">'Table 2(c)R'!$A$1:$E$30</definedName>
    <definedName name="_xlnm.Print_Area" localSheetId="7">'Table 3(a)'!$A$1:$I$72</definedName>
    <definedName name="_xlnm.Print_Area" localSheetId="23">'Table 3(a)R'!$A$1:$I$69</definedName>
    <definedName name="_xlnm.Print_Area" localSheetId="8">'Table 3(b)'!$A$1:$H$72</definedName>
    <definedName name="_xlnm.Print_Area" localSheetId="24">'Table 3(b)R'!$A$1:$H$70</definedName>
    <definedName name="_xlnm.Print_Area" localSheetId="9">'Table 3(c)'!$A$1:$H$72</definedName>
    <definedName name="_xlnm.Print_Area" localSheetId="25">'Table 3(c)R'!$A$1:$H$70</definedName>
    <definedName name="_xlnm.Print_Area" localSheetId="10">'Table 3(d)'!$A$1:$E$71</definedName>
    <definedName name="_xlnm.Print_Area" localSheetId="26">'Table 3(d)R'!$A$1:$E$70</definedName>
    <definedName name="_xlnm.Print_Area" localSheetId="11">'Table 3(e)'!$A$1:$I$70</definedName>
    <definedName name="_xlnm.Print_Area" localSheetId="27">'Table 3(e)R'!$A$1:$I$70</definedName>
    <definedName name="_xlnm.Print_Area" localSheetId="12">'Table 3(f)'!$A$1:$I$71</definedName>
    <definedName name="_xlnm.Print_Area" localSheetId="28">'Table 3(f)R'!$A$1:$I$70</definedName>
    <definedName name="_xlnm.Print_Area" localSheetId="13">'Table 3(g)'!$A$1:$K$72</definedName>
    <definedName name="_xlnm.Print_Area" localSheetId="29">'Table 3(g)R'!$A$1:$K$70</definedName>
    <definedName name="_xlnm.Print_Area" localSheetId="14">'Table 3(h)'!$A$1:$J$71</definedName>
    <definedName name="_xlnm.Print_Area" localSheetId="30">'Table 3(h)R'!$A$1:$J$70</definedName>
    <definedName name="_xlnm.Print_Area" localSheetId="15">'Table 3(i)'!$A$1:$K$71</definedName>
    <definedName name="_xlnm.Print_Area" localSheetId="31">'Table 3(i)R'!$A$1:$K$68</definedName>
    <definedName name="_xlnm.Print_Area" localSheetId="16">'Table 3(j)'!$A$1:$M$71</definedName>
    <definedName name="_xlnm.Print_Area" localSheetId="32">'Table 3(j)R'!$A$1:$M$68</definedName>
    <definedName name="_xlnm.Print_Area" localSheetId="17">'Table 3(k)'!$A$1:$L$71</definedName>
    <definedName name="_xlnm.Print_Area" localSheetId="33">'Table 3(k)R'!$A$1:$L$68</definedName>
    <definedName name="_xlnm.Print_Area" localSheetId="18">'Table 3(l)'!$A$1:$J$71</definedName>
    <definedName name="_xlnm.Print_Area" localSheetId="34">'Table 3(l)R'!$A$1:$J$68</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7011" uniqueCount="467">
  <si>
    <t>Services Producer Price Index (SPPI)</t>
  </si>
  <si>
    <t>Statistical Bulletin Reference Tables</t>
  </si>
  <si>
    <t>Quarterly</t>
  </si>
  <si>
    <t>Data for Quarter 2 2021</t>
  </si>
  <si>
    <t>Editor: Emelia D'Silva-Parker</t>
  </si>
  <si>
    <t>Office for National Statistics: Newport</t>
  </si>
  <si>
    <t>Published: 14th July 2021</t>
  </si>
  <si>
    <t>Crown copyright © 2021</t>
  </si>
  <si>
    <t>Contents Page</t>
  </si>
  <si>
    <t>Next Publication: 20th October 2021</t>
  </si>
  <si>
    <t>Email: business.prices@ons.gov.uk</t>
  </si>
  <si>
    <t>Back to contents</t>
  </si>
  <si>
    <t xml:space="preserve">Definitions and symbols </t>
  </si>
  <si>
    <t>Provisional:                                                                                                                                                                                                                Data Indices for the latest two quarters are always provisional and flagged with a "p" marker due to the level of imputation present for items where the latest prices are not available. This level of imputation reduces significantly for earlier quarters, allowing index data to be published as firm values.</t>
  </si>
  <si>
    <t>Revisions:                                                                                                                                                                                                                                      Occasionally, new information produces a change in the value of an index already published as firm. Where change is significant, index values are recalculated and annotated with an "r" marker.</t>
  </si>
  <si>
    <t>Gross Sector:                                                                                                                                                                                                                                             The gross sector series is calculated using weights based on sales from all transactions between UK businesses and all sectors of the economy.</t>
  </si>
  <si>
    <t>No data?                                                                                                                                                                                                                                                 Various symbols are sometimes used in these tables to provide meaning where the quality of the index values is reduced.</t>
  </si>
  <si>
    <t>.. : These values have been suppressed because the index would risk disclosure of individual price movements</t>
  </si>
  <si>
    <t>Useful Links:</t>
  </si>
  <si>
    <t>Prices User Guidance, Methodology and Developments</t>
  </si>
  <si>
    <t>Need some help? Email us at business.prices@ons.gov.uk</t>
  </si>
  <si>
    <t>Services Producer Price Index</t>
  </si>
  <si>
    <t>Producer Price Index</t>
  </si>
  <si>
    <t>Services Producer Prices Index - Quarter 2 2021 - data tables</t>
  </si>
  <si>
    <t>Publication Date: 14th July 2021</t>
  </si>
  <si>
    <t xml:space="preserve">To access data tables, select the table headings. </t>
  </si>
  <si>
    <t>To return to contents click "Back to contents" link at the top of each page.</t>
  </si>
  <si>
    <t xml:space="preserve">Table 1: Aggregate                     </t>
  </si>
  <si>
    <t>SPPI - All Services</t>
  </si>
  <si>
    <t xml:space="preserve">Table 2(a): Section   </t>
  </si>
  <si>
    <t>Maintenance and Repair services of Motor Vehicles, Transportation and Storage, Accommodation and Food, Information and Communication</t>
  </si>
  <si>
    <t xml:space="preserve">Table 2(b): Section  </t>
  </si>
  <si>
    <t>Real Estate, Professional, Scientific and Technical Activities, Administrative and Support, Education</t>
  </si>
  <si>
    <t xml:space="preserve">Table 2(c): Section </t>
  </si>
  <si>
    <t xml:space="preserve">Other Services </t>
  </si>
  <si>
    <t xml:space="preserve">Table 3(a): Industry     </t>
  </si>
  <si>
    <t>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t>
  </si>
  <si>
    <t xml:space="preserve">Table 3(b): Industry    </t>
  </si>
  <si>
    <t>Land Transport and Transport via pipelines, Passenger Rail Transport, Interurban, Freight Rail Transport, Other Passenger Land Transport N.E.C, Freight Transport by Road, Water Transport, Sea and Coastal passenger Water Transport, Sea and Coastal Freight Water Transport</t>
  </si>
  <si>
    <t xml:space="preserve">Table 3(c): Industry  </t>
  </si>
  <si>
    <t>Air Transport, Passenger Air Transport, Warehouosing and Support for Transportation, Warehousing and Storage, Cargo Handling, Other Transportation</t>
  </si>
  <si>
    <t xml:space="preserve">Table 3(d): Industry    </t>
  </si>
  <si>
    <t>Postal and Courier, Postal Under Universal Obligation, Other Transportation Support, Accommodation, Hotel and similar Accommodation, Holiday and other Short Stay Accommodation, Food and Beverages, Other Food Serving</t>
  </si>
  <si>
    <t xml:space="preserve">Table 3(e): Industry     </t>
  </si>
  <si>
    <t>Publishing, Book Publishing, Publishing of Newspapers, Publishing of Journals and Periodicals, Other Publishing, Motion Picture, Video and Television Programme Production, Sound Recording and Music Publishing</t>
  </si>
  <si>
    <t xml:space="preserve">Table 3(f): Industry      </t>
  </si>
  <si>
    <t>Telecommunications, Wired Telecommunications, Computer programming, Consultancy and Related, Computer Programming, Computer Consultancy, Information, Data Processing, Hosting and Related</t>
  </si>
  <si>
    <t xml:space="preserve">Table 3(g): Industry      </t>
  </si>
  <si>
    <t>Real Estate, Rental and Operating Services of Own or Leased Real Estate, Real Estate Agency Services on a Fee or Contract, Legal and Accountancy, Legal, Accountancy, Bookkeeping and Auditing; Tax Consultancy</t>
  </si>
  <si>
    <t xml:space="preserve">Table 3(h): Industry       </t>
  </si>
  <si>
    <t>Services of Head Offices; Management Consultancy, Business and Other Management Consultancy, Architectural and Engineering; Techinal Testing and Analysis, Architectural, Engineering and Related Technical Consulting, Techinical Testing and Analysis</t>
  </si>
  <si>
    <t xml:space="preserve">Table 3(i): Industry       </t>
  </si>
  <si>
    <t>Advertising and Market Research, Services provided by Advertising Agencies, Media Representation, Market Research and Public Opinion Polling, Other Professional, Scientific and Techinical, Photographic, Translation and Interpretation</t>
  </si>
  <si>
    <t xml:space="preserve">Table 3(j): Industry       </t>
  </si>
  <si>
    <t>Renting and Leasing, Rental and leasing of Construction and Civil Engineering Machinery and Equipment, Employment, Employment Placement Agencies, Temporary Employment Agency, Security and Investigation, Private Security, Security Systems</t>
  </si>
  <si>
    <t xml:space="preserve">Table 3(k): Industry       </t>
  </si>
  <si>
    <t>Buildings and Landscape, General Cleaning Services of Buildings, Other Cleaning, Office Administrative, Office Support and Other Business Support, Combined Office Admistrative, Photocopying, Document Preparation and Other Specialised Office Support Services, Packaging</t>
  </si>
  <si>
    <t xml:space="preserve">Table 3(l): Industry       </t>
  </si>
  <si>
    <t>Education, Other Education N.E.C, Other Personal, Washing and Dry Cleaning Services of Textile and Fur Products</t>
  </si>
  <si>
    <t xml:space="preserve">Table 1R: Aggregate Revisions                    </t>
  </si>
  <si>
    <t xml:space="preserve">Table 2(a)R: Section Revisions  </t>
  </si>
  <si>
    <t xml:space="preserve">Table 2(b)R: Section Revisions  </t>
  </si>
  <si>
    <t xml:space="preserve">Table 2(c)R: Section Revisions </t>
  </si>
  <si>
    <t xml:space="preserve">Table 3(a)R: Industry Revisions     </t>
  </si>
  <si>
    <t xml:space="preserve">Table 3(b)R: Industry Revisions    </t>
  </si>
  <si>
    <t xml:space="preserve">Table 3(c)R: Industry Revisions  </t>
  </si>
  <si>
    <t xml:space="preserve">Table 3(d)R: Industry Revisions    </t>
  </si>
  <si>
    <t xml:space="preserve">Table 3(e)R: Industry Revisions    </t>
  </si>
  <si>
    <t xml:space="preserve">Table 3(f)R: Industry Revisions     </t>
  </si>
  <si>
    <t xml:space="preserve">Table 3(g)R: Industry Revisions      </t>
  </si>
  <si>
    <t xml:space="preserve">Table 3(h)R: Industry Revisions       </t>
  </si>
  <si>
    <t>Table 3(i)R: Industry Revsions</t>
  </si>
  <si>
    <t>Table 3(j)R: Industry Revisions</t>
  </si>
  <si>
    <t>Table 3(k)R: Industry Revisions</t>
  </si>
  <si>
    <t>Table 3(l)R: Industry Revisions</t>
  </si>
  <si>
    <t>Table 1: Services Producer Price Indices - Aggregate</t>
  </si>
  <si>
    <t xml:space="preserve"> 2015=100, CPA 2.1</t>
  </si>
  <si>
    <t>SPPI - All services</t>
  </si>
  <si>
    <t>percentage change over</t>
  </si>
  <si>
    <t xml:space="preserve">Index </t>
  </si>
  <si>
    <t>Quarter</t>
  </si>
  <si>
    <t>Year</t>
  </si>
  <si>
    <t>HQTI</t>
  </si>
  <si>
    <t>2017 Q3</t>
  </si>
  <si>
    <t>Q4</t>
  </si>
  <si>
    <t>2018 Q1</t>
  </si>
  <si>
    <t>Q2</t>
  </si>
  <si>
    <t>-</t>
  </si>
  <si>
    <t>Q3</t>
  </si>
  <si>
    <t>2019 Q1</t>
  </si>
  <si>
    <t>2020 Q1</t>
  </si>
  <si>
    <t>107.7r</t>
  </si>
  <si>
    <t>2021 Q1</t>
  </si>
  <si>
    <t>108.8p</t>
  </si>
  <si>
    <t>109.9p</t>
  </si>
  <si>
    <t xml:space="preserve">p = provisional. r = revised </t>
  </si>
  <si>
    <t>Source: Office for National Statistics</t>
  </si>
  <si>
    <t>1 The aggregate SPPI is an aggregate of the individual industry level SPPIs (excluding industries in Waste Supply, Sewerage and Management: HOZE, HOZL, HOZN, HP9B, HPGJ and HPMX). It does not provide full coverage of the service sector</t>
  </si>
  <si>
    <t>2 The Gross Sector series is calculated using weights based on sales from all transactions between UK businesses and all sectors of the economy.</t>
  </si>
  <si>
    <t>Table 2: Services Producer Price Indices - Section 1</t>
  </si>
  <si>
    <t xml:space="preserve"> </t>
  </si>
  <si>
    <t>Maintenance and Repair services of Motor Vehicles</t>
  </si>
  <si>
    <t>Transport and storage services</t>
  </si>
  <si>
    <t xml:space="preserve"> Index</t>
  </si>
  <si>
    <t>HPTH</t>
  </si>
  <si>
    <t>HPZY</t>
  </si>
  <si>
    <t>114.3p</t>
  </si>
  <si>
    <t>116.1p</t>
  </si>
  <si>
    <t>113.8p</t>
  </si>
  <si>
    <t>118.8p</t>
  </si>
  <si>
    <t>Accommodation and Food</t>
  </si>
  <si>
    <t>Information and Communication services</t>
  </si>
  <si>
    <t>HQTJ</t>
  </si>
  <si>
    <t>HQVC</t>
  </si>
  <si>
    <t>106.0r</t>
  </si>
  <si>
    <t>105.4r</t>
  </si>
  <si>
    <t>101.9p</t>
  </si>
  <si>
    <t>107.1p</t>
  </si>
  <si>
    <t>102.6p</t>
  </si>
  <si>
    <t>106.6p</t>
  </si>
  <si>
    <t>1 The section-level SPPIs are an aggregate of individual industry-level SPPIs (excluding industries in Waste Supply, Sewerage and Management: HOZE, HOZL, HOZN, HP9B, HPGJ and HPMX). They do not provide full coverage of the section listed.</t>
  </si>
  <si>
    <t>continued</t>
  </si>
  <si>
    <t>Real Estate Services</t>
  </si>
  <si>
    <t>Professional, Scientific
and Technical Activities</t>
  </si>
  <si>
    <t>Index</t>
  </si>
  <si>
    <t>HSFG</t>
  </si>
  <si>
    <t>HSGG</t>
  </si>
  <si>
    <t>104.8p</t>
  </si>
  <si>
    <t>108.4p</t>
  </si>
  <si>
    <t>104.7p</t>
  </si>
  <si>
    <t>109.6p</t>
  </si>
  <si>
    <t>Administrative and
Support Services</t>
  </si>
  <si>
    <t>Education Sevices</t>
  </si>
  <si>
    <t>HZJ4</t>
  </si>
  <si>
    <t>I392</t>
  </si>
  <si>
    <t>106.1r</t>
  </si>
  <si>
    <t>106.3r</t>
  </si>
  <si>
    <t>106.2p</t>
  </si>
  <si>
    <t>103.6p</t>
  </si>
  <si>
    <t>103.7p</t>
  </si>
  <si>
    <t>Other Services</t>
  </si>
  <si>
    <t>I3ZO</t>
  </si>
  <si>
    <t>107.0p</t>
  </si>
  <si>
    <t>107.9p</t>
  </si>
  <si>
    <t>Table 3: Services Producer Price Indices - Industry</t>
  </si>
  <si>
    <t>Water Supply, Sewerage
and Waste Management</t>
  </si>
  <si>
    <t>Sewarage services; sewage sludge</t>
  </si>
  <si>
    <t>Waste collection, treatment and disposal services; Materials Recovery Services</t>
  </si>
  <si>
    <t>Non-Hazardous Waste; Collection Services of Non-Hazardous waste</t>
  </si>
  <si>
    <t>Hazardous Waste; Collection Services of Hazardous waste</t>
  </si>
  <si>
    <t>Treatment and Disposal Services of Non-Hazardous Waste</t>
  </si>
  <si>
    <t>Treatment and Disposal Services of Hazardous Waste</t>
  </si>
  <si>
    <t>Sorted Materials Recovery Services; Secondary Raw Materials</t>
  </si>
  <si>
    <t>Annual</t>
  </si>
  <si>
    <t>HOZE</t>
  </si>
  <si>
    <t>HOZL</t>
  </si>
  <si>
    <t>HOZN</t>
  </si>
  <si>
    <t>HP9B</t>
  </si>
  <si>
    <t>HPGJ</t>
  </si>
  <si>
    <t>HPMX</t>
  </si>
  <si>
    <t>HPNN</t>
  </si>
  <si>
    <t>Percentage change, latest year on previous year</t>
  </si>
  <si>
    <t>Quarterly results (not seasonally adjusted)</t>
  </si>
  <si>
    <t>103.0r</t>
  </si>
  <si>
    <t>104.2r</t>
  </si>
  <si>
    <t>109.9r</t>
  </si>
  <si>
    <t>103.1r</t>
  </si>
  <si>
    <t>105.3r</t>
  </si>
  <si>
    <t>110.7r</t>
  </si>
  <si>
    <t>103.4r</t>
  </si>
  <si>
    <t>104.7r</t>
  </si>
  <si>
    <t>110.0r</t>
  </si>
  <si>
    <t>98.9p</t>
  </si>
  <si>
    <t>108.2p</t>
  </si>
  <si>
    <t>106.4p</t>
  </si>
  <si>
    <t>112.4p</t>
  </si>
  <si>
    <t>44.5p</t>
  </si>
  <si>
    <t>125.7p</t>
  </si>
  <si>
    <t>98.1p</t>
  </si>
  <si>
    <t>111.1p</t>
  </si>
  <si>
    <t>108.0p</t>
  </si>
  <si>
    <t>112.5p</t>
  </si>
  <si>
    <t>45.0p</t>
  </si>
  <si>
    <t>140.5p</t>
  </si>
  <si>
    <t>Percentage change, latest quarter on previous quarter</t>
  </si>
  <si>
    <t>Percentage change, latest quarter on corresponding quarter of previous year</t>
  </si>
  <si>
    <t>p = provisional.  r = revised</t>
  </si>
  <si>
    <t xml:space="preserve"> Source: Office for National Statistics</t>
  </si>
  <si>
    <t>1 Some industry prices are obtained from external sources. Please see: 'Prices User Guidance, Methodology and Developments' in the notes section  for further details.</t>
  </si>
  <si>
    <t>Transportation and Storage Services</t>
  </si>
  <si>
    <t>Land Transport Services and Transport Services via pipelines</t>
  </si>
  <si>
    <t>Passenger Rail Transport Services, Interurban</t>
  </si>
  <si>
    <t>Freight Rail Transport Services</t>
  </si>
  <si>
    <t>Other Passenger Land Transport Services N.E.C</t>
  </si>
  <si>
    <t>Freight Transport Services by Road</t>
  </si>
  <si>
    <t>Water Transport Services</t>
  </si>
  <si>
    <t>Sea and Coastal passenger Water Transport Services</t>
  </si>
  <si>
    <t>Sea and Coastal Freight Water Transport Services</t>
  </si>
  <si>
    <t>HPZZ</t>
  </si>
  <si>
    <t>HQ3B</t>
  </si>
  <si>
    <t>HQ5L</t>
  </si>
  <si>
    <t>HQDB</t>
  </si>
  <si>
    <t>HQEB</t>
  </si>
  <si>
    <t>HQGY</t>
  </si>
  <si>
    <t>HQKQ</t>
  </si>
  <si>
    <t>HQNT</t>
  </si>
  <si>
    <t>109.5r</t>
  </si>
  <si>
    <t>110.6p</t>
  </si>
  <si>
    <t>110.4p</t>
  </si>
  <si>
    <t>112.3p</t>
  </si>
  <si>
    <t>106.8p</t>
  </si>
  <si>
    <t>110.3p</t>
  </si>
  <si>
    <t>103.1p</t>
  </si>
  <si>
    <t>108.3p</t>
  </si>
  <si>
    <t>111.7p</t>
  </si>
  <si>
    <t>113.0p</t>
  </si>
  <si>
    <t>109.5p</t>
  </si>
  <si>
    <t>110.9p</t>
  </si>
  <si>
    <t>103.3p</t>
  </si>
  <si>
    <t>Air Transport Services</t>
  </si>
  <si>
    <t>Passenger Air Transport Services</t>
  </si>
  <si>
    <t>Warehousing and Support Services For Transportation</t>
  </si>
  <si>
    <t>Warehousing and Storage Services</t>
  </si>
  <si>
    <t>Cargo Handling Services</t>
  </si>
  <si>
    <t>Other Transportation Support Services</t>
  </si>
  <si>
    <t>HQPZ</t>
  </si>
  <si>
    <t>HQQE</t>
  </si>
  <si>
    <t>HQRA</t>
  </si>
  <si>
    <t>HQRC</t>
  </si>
  <si>
    <t>HQSG</t>
  </si>
  <si>
    <t>HQSL</t>
  </si>
  <si>
    <t>118.2r</t>
  </si>
  <si>
    <t>124.2r</t>
  </si>
  <si>
    <t>117.6r</t>
  </si>
  <si>
    <t>115.4r</t>
  </si>
  <si>
    <t>123.3r</t>
  </si>
  <si>
    <t>122.8p</t>
  </si>
  <si>
    <t>128.7p</t>
  </si>
  <si>
    <t>121.6p</t>
  </si>
  <si>
    <t>139.9p</t>
  </si>
  <si>
    <t>124.4p</t>
  </si>
  <si>
    <t>135.0p</t>
  </si>
  <si>
    <t>125.0p</t>
  </si>
  <si>
    <t>149.5p</t>
  </si>
  <si>
    <t>1 Industry prices are obtained from external sources. Please see: 'Prices User Guidance, Methodology and Developments' in the notes section  for further details.</t>
  </si>
  <si>
    <t>Accomodation and Food Services</t>
  </si>
  <si>
    <t>Postal and Courier Services</t>
  </si>
  <si>
    <t>Postal Services Under Unviversal Service Obligation</t>
  </si>
  <si>
    <t>Other Postal and Courier Services</t>
  </si>
  <si>
    <t>Accomodation Services</t>
  </si>
  <si>
    <t>Hotel and Similar Accomodation Services</t>
  </si>
  <si>
    <t>Holiday and Other Short Stay Accomodation Services</t>
  </si>
  <si>
    <t>Food and Beverage Serving Services</t>
  </si>
  <si>
    <t>Other Food Serving Services</t>
  </si>
  <si>
    <t>HQSR</t>
  </si>
  <si>
    <t>HQSU</t>
  </si>
  <si>
    <t>HQTD</t>
  </si>
  <si>
    <t>HQTK</t>
  </si>
  <si>
    <t>HQTM</t>
  </si>
  <si>
    <t>HQTQ</t>
  </si>
  <si>
    <t>HQUF</t>
  </si>
  <si>
    <t>HQUS</t>
  </si>
  <si>
    <t>79.3r</t>
  </si>
  <si>
    <t>91.5r</t>
  </si>
  <si>
    <t>93.4r</t>
  </si>
  <si>
    <t>77.1r</t>
  </si>
  <si>
    <t>92.4r</t>
  </si>
  <si>
    <t>94.1r</t>
  </si>
  <si>
    <t>79.7r</t>
  </si>
  <si>
    <t>94.5p</t>
  </si>
  <si>
    <t>87.4p</t>
  </si>
  <si>
    <t>90.7p</t>
  </si>
  <si>
    <t>69.6p</t>
  </si>
  <si>
    <t>102.1p</t>
  </si>
  <si>
    <t>107.4p</t>
  </si>
  <si>
    <t>91.3p</t>
  </si>
  <si>
    <t>94.4p</t>
  </si>
  <si>
    <t>74.1p</t>
  </si>
  <si>
    <t>108.1p</t>
  </si>
  <si>
    <t xml:space="preserve">Table 3: Services Producer Price Indices - Industry </t>
  </si>
  <si>
    <t>Information and Communication Services</t>
  </si>
  <si>
    <t>Publishing Services</t>
  </si>
  <si>
    <t>Book Publishing Services</t>
  </si>
  <si>
    <t>Publishing Services of Newspapers</t>
  </si>
  <si>
    <t>Publishing Services of Journals and Periodicals</t>
  </si>
  <si>
    <t>Other Publishing Services</t>
  </si>
  <si>
    <t>Motion Picture, Video and Television Programme Production Services, Sound Recording and Music Publishing</t>
  </si>
  <si>
    <t>Sound Recording and Music Publishing Services</t>
  </si>
  <si>
    <t>HQVF</t>
  </si>
  <si>
    <t>HQVH</t>
  </si>
  <si>
    <t>HQWF</t>
  </si>
  <si>
    <t>HQWL</t>
  </si>
  <si>
    <t>HQWT</t>
  </si>
  <si>
    <t>HQXZ</t>
  </si>
  <si>
    <t>HQZI</t>
  </si>
  <si>
    <t>138.9p</t>
  </si>
  <si>
    <t>121.4p</t>
  </si>
  <si>
    <t>104.2p</t>
  </si>
  <si>
    <t>97.6p</t>
  </si>
  <si>
    <t>124.9p</t>
  </si>
  <si>
    <t>104.9p</t>
  </si>
  <si>
    <t>138.1p</t>
  </si>
  <si>
    <t>120.8p</t>
  </si>
  <si>
    <t>97.5p</t>
  </si>
  <si>
    <t>Telecommunication Services</t>
  </si>
  <si>
    <t>Wired Telecommunication Services</t>
  </si>
  <si>
    <t>Computer Programming, Consultancy and Related Services</t>
  </si>
  <si>
    <t>Computer Programming Services</t>
  </si>
  <si>
    <t>Computer Consultancy Services</t>
  </si>
  <si>
    <t>Information Services</t>
  </si>
  <si>
    <t>Data Processing, Hosting and Related Services</t>
  </si>
  <si>
    <t>HR4K</t>
  </si>
  <si>
    <t>HR4M</t>
  </si>
  <si>
    <t>HR6L</t>
  </si>
  <si>
    <t>HR6O</t>
  </si>
  <si>
    <t>HRFE</t>
  </si>
  <si>
    <t>HRV8</t>
  </si>
  <si>
    <t>HRY7</t>
  </si>
  <si>
    <t>86.2r</t>
  </si>
  <si>
    <t>83.5r</t>
  </si>
  <si>
    <t>84.3p</t>
  </si>
  <si>
    <t>113.1p</t>
  </si>
  <si>
    <t>112.2p</t>
  </si>
  <si>
    <t>109.3p</t>
  </si>
  <si>
    <t>109.4p</t>
  </si>
  <si>
    <t>112.1p</t>
  </si>
  <si>
    <t>110.7p</t>
  </si>
  <si>
    <t>104.3p</t>
  </si>
  <si>
    <t xml:space="preserve">Real Estate Activities </t>
  </si>
  <si>
    <t>Professional Scientific and Technical Activities</t>
  </si>
  <si>
    <t>ReaL Estate Services</t>
  </si>
  <si>
    <t>Rental and Operating Services of Own or Leased  Real Estate</t>
  </si>
  <si>
    <t>Real Estate Agency Services on a Fee or Contract</t>
  </si>
  <si>
    <t>Legal and Accounting Services</t>
  </si>
  <si>
    <t xml:space="preserve"> Legal
Services</t>
  </si>
  <si>
    <t>Accounting, Bookkeeping and Auditing Services; Tax Consulting Services</t>
  </si>
  <si>
    <t>HSFH</t>
  </si>
  <si>
    <t>HSFQ</t>
  </si>
  <si>
    <t>HSFU</t>
  </si>
  <si>
    <t>HSGI</t>
  </si>
  <si>
    <t>HSGL</t>
  </si>
  <si>
    <t>HSGW</t>
  </si>
  <si>
    <t>118.0p</t>
  </si>
  <si>
    <t>120.3p</t>
  </si>
  <si>
    <t>115.0p</t>
  </si>
  <si>
    <t>103.4p</t>
  </si>
  <si>
    <t>106.9p</t>
  </si>
  <si>
    <t>116.5p</t>
  </si>
  <si>
    <t>119.4p</t>
  </si>
  <si>
    <t>112.7p</t>
  </si>
  <si>
    <t xml:space="preserve"> 2015=100, CPA 2.2</t>
  </si>
  <si>
    <t>Professional Scientific &amp; Technical Activities</t>
  </si>
  <si>
    <t>Services of Head Offices; Management Consulting Sevices</t>
  </si>
  <si>
    <t>Business and Other Management Consulting Services</t>
  </si>
  <si>
    <t xml:space="preserve">Architectural and Engineering Services; Techinical Testing and Analysis Services </t>
  </si>
  <si>
    <t>Architectural Services</t>
  </si>
  <si>
    <t>Engineering Services and Related Technical Consulting Services</t>
  </si>
  <si>
    <t>Technical Testing and Analysis Services</t>
  </si>
  <si>
    <t>HSHG</t>
  </si>
  <si>
    <t>HSHT</t>
  </si>
  <si>
    <t>HSIH</t>
  </si>
  <si>
    <t>HSIJ</t>
  </si>
  <si>
    <t>HT3T</t>
  </si>
  <si>
    <t>HTCW</t>
  </si>
  <si>
    <t>102.7r</t>
  </si>
  <si>
    <t>101.7r</t>
  </si>
  <si>
    <t>110.4r</t>
  </si>
  <si>
    <t>103.5p</t>
  </si>
  <si>
    <t>102.2p</t>
  </si>
  <si>
    <t>111.3p</t>
  </si>
  <si>
    <t>102.9p</t>
  </si>
  <si>
    <t>104.6p</t>
  </si>
  <si>
    <t>Advertising and Market Research Services</t>
  </si>
  <si>
    <t>Services Provided by Advertising Agencies</t>
  </si>
  <si>
    <t>Media Representation Services</t>
  </si>
  <si>
    <t>Market Research and Public Opinion Polling Services</t>
  </si>
  <si>
    <t>Other Professional, Scientific and Technical Services</t>
  </si>
  <si>
    <t>Photographic Services</t>
  </si>
  <si>
    <t>Translation and Interpretation Services</t>
  </si>
  <si>
    <t>HUFD</t>
  </si>
  <si>
    <t>HUFF</t>
  </si>
  <si>
    <t>HUFK</t>
  </si>
  <si>
    <t>HUFS</t>
  </si>
  <si>
    <t>HUFZ</t>
  </si>
  <si>
    <t>HV7G</t>
  </si>
  <si>
    <t>HZ7M</t>
  </si>
  <si>
    <t>105.9p</t>
  </si>
  <si>
    <t>108.7p</t>
  </si>
  <si>
    <t>109.1p</t>
  </si>
  <si>
    <t>107.6p</t>
  </si>
  <si>
    <t>119.7p</t>
  </si>
  <si>
    <t>129.6p</t>
  </si>
  <si>
    <t>98.6p</t>
  </si>
  <si>
    <t>109.0p</t>
  </si>
  <si>
    <t>Administrative and Support Services</t>
  </si>
  <si>
    <t>Rental and Leasing Services</t>
  </si>
  <si>
    <t>Rental and Leasing Services of Construction and Civil Engineering Machinery and Equipment</t>
  </si>
  <si>
    <t xml:space="preserve">Employement Services </t>
  </si>
  <si>
    <t>Services Provided by Employment Placement Agencies</t>
  </si>
  <si>
    <t xml:space="preserve">Temporary Employement Agency Services </t>
  </si>
  <si>
    <t>Security and Investigation Services</t>
  </si>
  <si>
    <t>Private Security Services</t>
  </si>
  <si>
    <t>Security Systems Services</t>
  </si>
  <si>
    <t>HZJ6</t>
  </si>
  <si>
    <t>HZW5</t>
  </si>
  <si>
    <t>I24X</t>
  </si>
  <si>
    <t>I24Z</t>
  </si>
  <si>
    <t>I276</t>
  </si>
  <si>
    <t>I29V</t>
  </si>
  <si>
    <t>I29X</t>
  </si>
  <si>
    <t>I2A6</t>
  </si>
  <si>
    <t>105.6r</t>
  </si>
  <si>
    <t>99.9p</t>
  </si>
  <si>
    <t>104.0p</t>
  </si>
  <si>
    <t>101.8p</t>
  </si>
  <si>
    <t>105.2p</t>
  </si>
  <si>
    <t>105.4p</t>
  </si>
  <si>
    <t>99.6p</t>
  </si>
  <si>
    <t>100.4p</t>
  </si>
  <si>
    <t>105.0p</t>
  </si>
  <si>
    <t>102.3p</t>
  </si>
  <si>
    <t>105.5p</t>
  </si>
  <si>
    <t>105.8p</t>
  </si>
  <si>
    <t>106.0p</t>
  </si>
  <si>
    <t>Services to Buildings and Landscape</t>
  </si>
  <si>
    <t>General Cleaning Services of Buildings</t>
  </si>
  <si>
    <t>Other Cleaning Services</t>
  </si>
  <si>
    <t>Office Administrative, Office Support and Other Business Support Services</t>
  </si>
  <si>
    <t>Combined Office Administrative Services</t>
  </si>
  <si>
    <t>Photocopying, Document Preparation and Other Specialised Office Support Services</t>
  </si>
  <si>
    <t>Packaging Services</t>
  </si>
  <si>
    <t>I2AB</t>
  </si>
  <si>
    <t>I2AH</t>
  </si>
  <si>
    <t>I2AU</t>
  </si>
  <si>
    <t>I2B8</t>
  </si>
  <si>
    <t>I2BB</t>
  </si>
  <si>
    <t>I2BF</t>
  </si>
  <si>
    <t>I2BW</t>
  </si>
  <si>
    <t>104.5r</t>
  </si>
  <si>
    <t>105.1r</t>
  </si>
  <si>
    <t>103.2r</t>
  </si>
  <si>
    <t>98.8r</t>
  </si>
  <si>
    <t>102.0r</t>
  </si>
  <si>
    <t>102.5r</t>
  </si>
  <si>
    <t>98.1r</t>
  </si>
  <si>
    <t>102.7p</t>
  </si>
  <si>
    <t>103.2p</t>
  </si>
  <si>
    <t>118.6p</t>
  </si>
  <si>
    <t>119.6p</t>
  </si>
  <si>
    <t>103.9p</t>
  </si>
  <si>
    <t>104.5p</t>
  </si>
  <si>
    <t>99.8p</t>
  </si>
  <si>
    <t>112.0p</t>
  </si>
  <si>
    <t>120.6p</t>
  </si>
  <si>
    <t>Education Services</t>
  </si>
  <si>
    <t>Other Education Services N.E.C</t>
  </si>
  <si>
    <t>Other Personal Services</t>
  </si>
  <si>
    <t>Washing and (Dry-) Cleaning Services of Textile and Fur Products</t>
  </si>
  <si>
    <t>I393</t>
  </si>
  <si>
    <t>I3AE</t>
  </si>
  <si>
    <t>I435</t>
  </si>
  <si>
    <t>I437</t>
  </si>
  <si>
    <t>Table 1R: Services Producer Price Indices - Aggregate Revisions</t>
  </si>
  <si>
    <t>Table 2R: Services Producer Price Indices - Section Revisions</t>
  </si>
  <si>
    <t xml:space="preserve"> Q2</t>
  </si>
  <si>
    <t xml:space="preserve">Table 2R: Services Producer Price Indices - Section Revisions </t>
  </si>
  <si>
    <t>Table 3: Services Producer Price Indices - Industry Revisions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9" x14ac:knownFonts="1">
    <font>
      <sz val="10"/>
      <name val="Arial"/>
    </font>
    <font>
      <sz val="10"/>
      <name val="Arial"/>
      <family val="2"/>
    </font>
    <font>
      <sz val="10"/>
      <name val="Arial"/>
      <family val="2"/>
    </font>
    <font>
      <sz val="8"/>
      <name val="Arial"/>
      <family val="2"/>
    </font>
    <font>
      <b/>
      <sz val="10"/>
      <name val="Arial"/>
      <family val="2"/>
    </font>
    <font>
      <sz val="10"/>
      <name val="Arial"/>
      <family val="2"/>
    </font>
    <font>
      <b/>
      <sz val="10"/>
      <name val="Arial"/>
      <family val="2"/>
    </font>
    <font>
      <u/>
      <sz val="10"/>
      <color indexed="12"/>
      <name val="Arial"/>
      <family val="2"/>
    </font>
    <font>
      <u/>
      <sz val="8"/>
      <color indexed="12"/>
      <name val="Arial"/>
      <family val="2"/>
    </font>
    <font>
      <u/>
      <sz val="8"/>
      <color indexed="48"/>
      <name val="Arial"/>
      <family val="2"/>
    </font>
    <font>
      <sz val="10"/>
      <name val="Arial"/>
      <family val="2"/>
    </font>
    <font>
      <sz val="9"/>
      <color indexed="48"/>
      <name val="Arial"/>
      <family val="2"/>
    </font>
    <font>
      <b/>
      <sz val="12"/>
      <name val="Arial"/>
      <family val="2"/>
    </font>
    <font>
      <sz val="12"/>
      <name val="Arial"/>
      <family val="2"/>
    </font>
    <font>
      <b/>
      <sz val="8"/>
      <name val="Arial"/>
      <family val="2"/>
    </font>
    <font>
      <i/>
      <sz val="8"/>
      <name val="Arial"/>
      <family val="2"/>
    </font>
    <font>
      <sz val="12"/>
      <name val="Arial"/>
      <family val="2"/>
    </font>
    <font>
      <sz val="36"/>
      <color indexed="12"/>
      <name val="Arial"/>
      <family val="2"/>
    </font>
    <font>
      <sz val="14"/>
      <name val="Arial"/>
      <family val="2"/>
    </font>
    <font>
      <b/>
      <sz val="11"/>
      <name val="Arial"/>
      <family val="2"/>
    </font>
    <font>
      <b/>
      <sz val="10"/>
      <color indexed="12"/>
      <name val="Arial"/>
      <family val="2"/>
    </font>
    <font>
      <b/>
      <u/>
      <sz val="8"/>
      <name val="Arial"/>
      <family val="2"/>
    </font>
    <font>
      <sz val="10"/>
      <name val="Arial"/>
      <family val="2"/>
    </font>
    <font>
      <sz val="11"/>
      <color theme="1"/>
      <name val="Calibri"/>
      <family val="2"/>
      <scheme val="minor"/>
    </font>
    <font>
      <sz val="8"/>
      <color theme="1"/>
      <name val="Arial"/>
      <family val="2"/>
    </font>
    <font>
      <sz val="10"/>
      <color rgb="FF0000FF"/>
      <name val="Arial"/>
      <family val="2"/>
    </font>
    <font>
      <u/>
      <sz val="12"/>
      <color theme="10"/>
      <name val="Arial"/>
      <family val="2"/>
    </font>
    <font>
      <sz val="8"/>
      <color rgb="FF000000"/>
      <name val="Arial"/>
      <family val="2"/>
    </font>
    <font>
      <b/>
      <sz val="8"/>
      <color theme="1"/>
      <name val="Arial"/>
      <family val="2"/>
    </font>
  </fonts>
  <fills count="4">
    <fill>
      <patternFill patternType="none"/>
    </fill>
    <fill>
      <patternFill patternType="gray125"/>
    </fill>
    <fill>
      <patternFill patternType="solid">
        <fgColor rgb="FFFFFFCC"/>
      </patternFill>
    </fill>
    <fill>
      <patternFill patternType="solid">
        <fgColor theme="0"/>
        <bgColor indexed="64"/>
      </patternFill>
    </fill>
  </fills>
  <borders count="7">
    <border>
      <left/>
      <right/>
      <top/>
      <bottom/>
      <diagonal/>
    </border>
    <border>
      <left/>
      <right/>
      <top style="medium">
        <color indexed="64"/>
      </top>
      <bottom/>
      <diagonal/>
    </border>
    <border>
      <left/>
      <right/>
      <top/>
      <bottom style="thin">
        <color indexed="64"/>
      </bottom>
      <diagonal/>
    </border>
    <border>
      <left/>
      <right/>
      <top/>
      <bottom style="medium">
        <color indexed="64"/>
      </bottom>
      <diagonal/>
    </border>
    <border>
      <left/>
      <right/>
      <top style="thin">
        <color indexed="64"/>
      </top>
      <bottom style="thin">
        <color indexed="64"/>
      </bottom>
      <diagonal/>
    </border>
    <border>
      <left/>
      <right/>
      <top style="medium">
        <color indexed="64"/>
      </top>
      <bottom style="thin">
        <color indexed="64"/>
      </bottom>
      <diagonal/>
    </border>
    <border>
      <left style="thin">
        <color rgb="FFB2B2B2"/>
      </left>
      <right style="thin">
        <color rgb="FFB2B2B2"/>
      </right>
      <top style="thin">
        <color rgb="FFB2B2B2"/>
      </top>
      <bottom style="thin">
        <color rgb="FFB2B2B2"/>
      </bottom>
      <diagonal/>
    </border>
  </borders>
  <cellStyleXfs count="6">
    <xf numFmtId="0" fontId="0" fillId="0" borderId="0"/>
    <xf numFmtId="0" fontId="7" fillId="0" borderId="0"/>
    <xf numFmtId="0" fontId="23" fillId="0" borderId="0"/>
    <xf numFmtId="0" fontId="22" fillId="0" borderId="0"/>
    <xf numFmtId="0" fontId="23" fillId="2" borderId="6"/>
    <xf numFmtId="0" fontId="23" fillId="0" borderId="0"/>
  </cellStyleXfs>
  <cellXfs count="105">
    <xf numFmtId="0" fontId="0" fillId="0" borderId="0" xfId="0"/>
    <xf numFmtId="0" fontId="10" fillId="0" borderId="0" xfId="0" applyFont="1"/>
    <xf numFmtId="0" fontId="11" fillId="0" borderId="0" xfId="0" applyFont="1"/>
    <xf numFmtId="0" fontId="12" fillId="0" borderId="0" xfId="0" applyFont="1"/>
    <xf numFmtId="0" fontId="10" fillId="0" borderId="0" xfId="0" applyFont="1" applyAlignment="1">
      <alignment vertical="top" wrapText="1"/>
    </xf>
    <xf numFmtId="0" fontId="13" fillId="0" borderId="0" xfId="0" applyFont="1" applyAlignment="1">
      <alignment vertical="top"/>
    </xf>
    <xf numFmtId="0" fontId="16" fillId="0" borderId="0" xfId="0" applyFont="1"/>
    <xf numFmtId="0" fontId="17" fillId="0" borderId="0" xfId="0" applyFont="1"/>
    <xf numFmtId="0" fontId="18" fillId="0" borderId="0" xfId="0" applyFont="1"/>
    <xf numFmtId="0" fontId="1" fillId="0" borderId="0" xfId="0" applyFont="1" applyAlignment="1">
      <alignment horizontal="left" wrapText="1"/>
    </xf>
    <xf numFmtId="0" fontId="2" fillId="0" borderId="0" xfId="0" applyFont="1"/>
    <xf numFmtId="0" fontId="0" fillId="0" borderId="0" xfId="0" applyAlignment="1">
      <alignment horizontal="center" wrapText="1"/>
    </xf>
    <xf numFmtId="0" fontId="4" fillId="0" borderId="0" xfId="0" applyFont="1"/>
    <xf numFmtId="0" fontId="3" fillId="0" borderId="0" xfId="0" applyFont="1" applyAlignment="1">
      <alignment horizontal="right" vertical="center"/>
    </xf>
    <xf numFmtId="0" fontId="0" fillId="0" borderId="0" xfId="0" applyAlignment="1">
      <alignment horizontal="center"/>
    </xf>
    <xf numFmtId="0" fontId="14" fillId="0" borderId="0" xfId="0" applyFont="1" applyAlignment="1">
      <alignment horizontal="center" vertical="top" wrapText="1"/>
    </xf>
    <xf numFmtId="0" fontId="3" fillId="0" borderId="3" xfId="0" applyFont="1" applyBorder="1" applyAlignment="1">
      <alignment horizontal="center"/>
    </xf>
    <xf numFmtId="164" fontId="3" fillId="0" borderId="0" xfId="0" applyNumberFormat="1" applyFont="1" applyAlignment="1">
      <alignment horizontal="center"/>
    </xf>
    <xf numFmtId="0" fontId="15" fillId="0" borderId="0" xfId="0" applyFont="1" applyAlignment="1">
      <alignment horizontal="center"/>
    </xf>
    <xf numFmtId="0" fontId="3" fillId="0" borderId="3" xfId="0" applyFont="1" applyBorder="1" applyAlignment="1">
      <alignment horizontal="center" wrapText="1"/>
    </xf>
    <xf numFmtId="0" fontId="9" fillId="0" borderId="0" xfId="1" applyFont="1" applyAlignment="1">
      <alignment horizontal="center"/>
    </xf>
    <xf numFmtId="0" fontId="3" fillId="0" borderId="0" xfId="0" applyFont="1" applyAlignment="1">
      <alignment horizontal="left" indent="2"/>
    </xf>
    <xf numFmtId="0" fontId="14" fillId="0" borderId="1" xfId="0" applyFont="1" applyBorder="1" applyAlignment="1">
      <alignment horizontal="right" wrapText="1"/>
    </xf>
    <xf numFmtId="0" fontId="21" fillId="0" borderId="1" xfId="0" applyFont="1" applyBorder="1" applyAlignment="1">
      <alignment horizontal="right" wrapText="1"/>
    </xf>
    <xf numFmtId="0" fontId="3" fillId="0" borderId="1" xfId="0" applyFont="1" applyBorder="1" applyAlignment="1">
      <alignment horizontal="left"/>
    </xf>
    <xf numFmtId="0" fontId="25" fillId="0" borderId="0" xfId="0" applyFont="1" applyAlignment="1">
      <alignment vertical="top" wrapText="1"/>
    </xf>
    <xf numFmtId="0" fontId="7" fillId="0" borderId="0" xfId="1" applyAlignment="1">
      <alignment horizontal="left"/>
    </xf>
    <xf numFmtId="0" fontId="16" fillId="0" borderId="0" xfId="0" applyFont="1" applyAlignment="1">
      <alignment vertical="center"/>
    </xf>
    <xf numFmtId="0" fontId="20" fillId="0" borderId="0" xfId="1" applyFont="1" applyAlignment="1">
      <alignment vertical="center"/>
    </xf>
    <xf numFmtId="0" fontId="19" fillId="0" borderId="0" xfId="2" applyFont="1" applyAlignment="1">
      <alignment wrapText="1"/>
    </xf>
    <xf numFmtId="0" fontId="4" fillId="0" borderId="0" xfId="0" applyFont="1" applyAlignment="1">
      <alignment wrapText="1"/>
    </xf>
    <xf numFmtId="0" fontId="7" fillId="0" borderId="0" xfId="1" applyAlignment="1">
      <alignment vertical="top"/>
    </xf>
    <xf numFmtId="0" fontId="6" fillId="0" borderId="0" xfId="0" applyFont="1"/>
    <xf numFmtId="0" fontId="3" fillId="0" borderId="0" xfId="0" applyFont="1" applyAlignment="1">
      <alignment horizontal="right" wrapText="1"/>
    </xf>
    <xf numFmtId="164" fontId="24" fillId="0" borderId="0" xfId="2" applyNumberFormat="1" applyFont="1" applyAlignment="1">
      <alignment horizontal="right"/>
    </xf>
    <xf numFmtId="0" fontId="3" fillId="0" borderId="0" xfId="0" applyFont="1" applyAlignment="1">
      <alignment horizontal="left"/>
    </xf>
    <xf numFmtId="0" fontId="26" fillId="0" borderId="0" xfId="1" applyFont="1"/>
    <xf numFmtId="0" fontId="5" fillId="0" borderId="0" xfId="0" applyFont="1" applyAlignment="1">
      <alignment horizontal="left" wrapText="1"/>
    </xf>
    <xf numFmtId="0" fontId="0" fillId="0" borderId="0" xfId="0" applyAlignment="1">
      <alignment horizontal="right"/>
    </xf>
    <xf numFmtId="164" fontId="27" fillId="0" borderId="0" xfId="0" applyNumberFormat="1" applyFont="1" applyAlignment="1">
      <alignment horizontal="right"/>
    </xf>
    <xf numFmtId="0" fontId="27" fillId="0" borderId="3" xfId="0" applyFont="1" applyBorder="1" applyAlignment="1">
      <alignment horizontal="right"/>
    </xf>
    <xf numFmtId="164" fontId="27" fillId="0" borderId="3" xfId="0" applyNumberFormat="1" applyFont="1" applyBorder="1" applyAlignment="1">
      <alignment horizontal="right"/>
    </xf>
    <xf numFmtId="0" fontId="27" fillId="0" borderId="0" xfId="0" applyFont="1" applyAlignment="1">
      <alignment horizontal="left"/>
    </xf>
    <xf numFmtId="0" fontId="27" fillId="0" borderId="3" xfId="0" applyFont="1" applyBorder="1" applyAlignment="1">
      <alignment horizontal="left"/>
    </xf>
    <xf numFmtId="0" fontId="3" fillId="0" borderId="3" xfId="0" applyFont="1" applyBorder="1" applyAlignment="1">
      <alignment horizontal="right"/>
    </xf>
    <xf numFmtId="0" fontId="3" fillId="0" borderId="3" xfId="0" applyFont="1" applyBorder="1" applyAlignment="1">
      <alignment wrapText="1"/>
    </xf>
    <xf numFmtId="0" fontId="3" fillId="0" borderId="3" xfId="0" applyFont="1" applyBorder="1"/>
    <xf numFmtId="0" fontId="8" fillId="0" borderId="0" xfId="1" applyFont="1"/>
    <xf numFmtId="0" fontId="24" fillId="0" borderId="0" xfId="0" applyFont="1" applyAlignment="1">
      <alignment horizontal="right"/>
    </xf>
    <xf numFmtId="0" fontId="15" fillId="0" borderId="1" xfId="0" applyFont="1" applyBorder="1"/>
    <xf numFmtId="2" fontId="3" fillId="0" borderId="0" xfId="0" applyNumberFormat="1" applyFont="1" applyAlignment="1">
      <alignment horizontal="center" wrapText="1"/>
    </xf>
    <xf numFmtId="0" fontId="27" fillId="0" borderId="0" xfId="0" applyFont="1" applyAlignment="1">
      <alignment horizontal="right"/>
    </xf>
    <xf numFmtId="0" fontId="14" fillId="0" borderId="0" xfId="0" applyFont="1" applyAlignment="1">
      <alignment horizontal="center"/>
    </xf>
    <xf numFmtId="0" fontId="28" fillId="0" borderId="0" xfId="0" applyFont="1" applyAlignment="1">
      <alignment horizontal="right"/>
    </xf>
    <xf numFmtId="0" fontId="28" fillId="3" borderId="0" xfId="0" applyFont="1" applyFill="1" applyAlignment="1">
      <alignment horizontal="right"/>
    </xf>
    <xf numFmtId="0" fontId="14" fillId="0" borderId="0" xfId="0" applyFont="1" applyAlignment="1">
      <alignment horizontal="center" wrapText="1"/>
    </xf>
    <xf numFmtId="0" fontId="1" fillId="0" borderId="0" xfId="0" applyFont="1" applyAlignment="1">
      <alignment horizontal="right"/>
    </xf>
    <xf numFmtId="0" fontId="0" fillId="0" borderId="0" xfId="0"/>
    <xf numFmtId="0" fontId="3" fillId="0" borderId="2" xfId="0" applyFont="1" applyBorder="1"/>
    <xf numFmtId="0" fontId="14" fillId="0" borderId="0" xfId="0" applyFont="1" applyAlignment="1">
      <alignment horizontal="left"/>
    </xf>
    <xf numFmtId="0" fontId="14" fillId="0" borderId="0" xfId="0" applyFont="1"/>
    <xf numFmtId="0" fontId="21" fillId="0" borderId="0" xfId="0" applyFont="1" applyAlignment="1">
      <alignment horizontal="center" wrapText="1"/>
    </xf>
    <xf numFmtId="164" fontId="27" fillId="0" borderId="0" xfId="0" applyNumberFormat="1" applyFont="1" applyAlignment="1">
      <alignment horizontal="center" vertical="center"/>
    </xf>
    <xf numFmtId="164" fontId="27" fillId="0" borderId="0" xfId="0" applyNumberFormat="1" applyFont="1" applyAlignment="1">
      <alignment horizontal="right" vertical="center"/>
    </xf>
    <xf numFmtId="0" fontId="27" fillId="0" borderId="0" xfId="0" applyFont="1" applyAlignment="1">
      <alignment horizontal="right" vertical="center"/>
    </xf>
    <xf numFmtId="0" fontId="20" fillId="0" borderId="0" xfId="1" applyFont="1" applyAlignment="1">
      <alignment vertical="top"/>
    </xf>
    <xf numFmtId="0" fontId="3" fillId="0" borderId="0" xfId="0" applyFont="1"/>
    <xf numFmtId="0" fontId="3" fillId="0" borderId="0" xfId="0" applyFont="1" applyAlignment="1">
      <alignment horizontal="center"/>
    </xf>
    <xf numFmtId="0" fontId="3" fillId="0" borderId="0" xfId="0" applyFont="1" applyAlignment="1">
      <alignment wrapText="1"/>
    </xf>
    <xf numFmtId="0" fontId="3" fillId="0" borderId="0" xfId="0" applyFont="1" applyAlignment="1">
      <alignment horizontal="center" wrapText="1"/>
    </xf>
    <xf numFmtId="0" fontId="7" fillId="0" borderId="0" xfId="1"/>
    <xf numFmtId="0" fontId="3" fillId="0" borderId="0" xfId="0" applyFont="1" applyAlignment="1">
      <alignment horizontal="right"/>
    </xf>
    <xf numFmtId="0" fontId="3" fillId="0" borderId="2" xfId="0" applyFont="1" applyBorder="1" applyAlignment="1">
      <alignment horizontal="right"/>
    </xf>
    <xf numFmtId="0" fontId="15" fillId="0" borderId="1" xfId="0" applyFont="1" applyBorder="1" applyAlignment="1">
      <alignment horizontal="right"/>
    </xf>
    <xf numFmtId="0" fontId="0" fillId="0" borderId="1" xfId="0" applyBorder="1"/>
    <xf numFmtId="0" fontId="3" fillId="0" borderId="1" xfId="0" applyFont="1" applyBorder="1"/>
    <xf numFmtId="0" fontId="15" fillId="0" borderId="0" xfId="0" applyFont="1" applyAlignment="1">
      <alignment horizontal="right"/>
    </xf>
    <xf numFmtId="0" fontId="18" fillId="0" borderId="0" xfId="2" applyFont="1"/>
    <xf numFmtId="0" fontId="13" fillId="0" borderId="0" xfId="2" applyFont="1"/>
    <xf numFmtId="0" fontId="13" fillId="3" borderId="0" xfId="5" applyFont="1" applyFill="1"/>
    <xf numFmtId="0" fontId="12" fillId="3" borderId="0" xfId="3" applyFont="1" applyFill="1"/>
    <xf numFmtId="0" fontId="27" fillId="0" borderId="0" xfId="0" applyNumberFormat="1" applyFont="1" applyAlignment="1">
      <alignment horizontal="right" vertical="center"/>
    </xf>
    <xf numFmtId="0" fontId="27" fillId="0" borderId="0" xfId="0" applyNumberFormat="1" applyFont="1" applyAlignment="1">
      <alignment horizontal="center" vertical="center"/>
    </xf>
    <xf numFmtId="0" fontId="27" fillId="0" borderId="0" xfId="0" applyNumberFormat="1" applyFont="1" applyAlignment="1">
      <alignment horizontal="left"/>
    </xf>
    <xf numFmtId="0" fontId="27" fillId="0" borderId="3" xfId="0" applyNumberFormat="1" applyFont="1" applyBorder="1" applyAlignment="1">
      <alignment horizontal="right"/>
    </xf>
    <xf numFmtId="0" fontId="3" fillId="0" borderId="0" xfId="0" applyFont="1"/>
    <xf numFmtId="0" fontId="3" fillId="0" borderId="0" xfId="0" applyFont="1" applyAlignment="1">
      <alignment horizontal="center"/>
    </xf>
    <xf numFmtId="0" fontId="3" fillId="0" borderId="0" xfId="0" applyFont="1" applyAlignment="1">
      <alignment wrapText="1"/>
    </xf>
    <xf numFmtId="0" fontId="7" fillId="0" borderId="0" xfId="1"/>
    <xf numFmtId="0" fontId="4" fillId="0" borderId="0" xfId="0" applyFont="1" applyAlignment="1">
      <alignment horizontal="left" wrapText="1"/>
    </xf>
    <xf numFmtId="0" fontId="3" fillId="0" borderId="4" xfId="0" applyFont="1" applyBorder="1" applyAlignment="1">
      <alignment horizontal="right"/>
    </xf>
    <xf numFmtId="0" fontId="0" fillId="0" borderId="4" xfId="0" applyBorder="1"/>
    <xf numFmtId="0" fontId="14" fillId="0" borderId="4" xfId="0" applyFont="1" applyBorder="1" applyAlignment="1">
      <alignment horizontal="center"/>
    </xf>
    <xf numFmtId="0" fontId="3" fillId="0" borderId="0" xfId="0" applyFont="1" applyAlignment="1">
      <alignment horizontal="right"/>
    </xf>
    <xf numFmtId="0" fontId="3" fillId="0" borderId="2" xfId="0" applyFont="1" applyBorder="1" applyAlignment="1">
      <alignment horizontal="right"/>
    </xf>
    <xf numFmtId="0" fontId="0" fillId="0" borderId="2" xfId="0" applyBorder="1"/>
    <xf numFmtId="0" fontId="15" fillId="0" borderId="1" xfId="0" applyFont="1" applyBorder="1" applyAlignment="1">
      <alignment horizontal="right"/>
    </xf>
    <xf numFmtId="0" fontId="0" fillId="0" borderId="1" xfId="0" applyBorder="1"/>
    <xf numFmtId="0" fontId="3" fillId="0" borderId="1" xfId="0" applyFont="1" applyBorder="1"/>
    <xf numFmtId="0" fontId="14" fillId="0" borderId="5" xfId="0" applyFont="1" applyBorder="1" applyAlignment="1">
      <alignment horizontal="center" wrapText="1"/>
    </xf>
    <xf numFmtId="0" fontId="0" fillId="0" borderId="5" xfId="0" applyBorder="1"/>
    <xf numFmtId="0" fontId="14" fillId="0" borderId="5" xfId="0" applyFont="1" applyBorder="1" applyAlignment="1">
      <alignment horizontal="right" wrapText="1"/>
    </xf>
    <xf numFmtId="0" fontId="14" fillId="0" borderId="5" xfId="0" applyFont="1" applyBorder="1" applyAlignment="1">
      <alignment horizontal="center"/>
    </xf>
    <xf numFmtId="0" fontId="15" fillId="0" borderId="0" xfId="0" applyFont="1" applyAlignment="1">
      <alignment horizontal="right"/>
    </xf>
    <xf numFmtId="0" fontId="4" fillId="0" borderId="0" xfId="0" applyFont="1" applyAlignment="1">
      <alignment horizontal="left" vertical="top" wrapText="1"/>
    </xf>
  </cellXfs>
  <cellStyles count="6">
    <cellStyle name="Hyperlink" xfId="1" builtinId="8"/>
    <cellStyle name="Normal" xfId="0" builtinId="0"/>
    <cellStyle name="Normal 2" xfId="2" xr:uid="{00000000-0005-0000-0000-000002000000}"/>
    <cellStyle name="Normal 2 2" xfId="5" xr:uid="{00000000-0005-0000-0000-000005000000}"/>
    <cellStyle name="Normal 3" xfId="3" xr:uid="{00000000-0005-0000-0000-000003000000}"/>
    <cellStyle name="Note 2" xfId="4" xr:uid="{00000000-0005-0000-0000-000004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tyles" Target="styles.xml"/><Relationship Id="rId40"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3619440</xdr:colOff>
      <xdr:row>4</xdr:row>
      <xdr:rowOff>304800</xdr:rowOff>
    </xdr:to>
    <xdr:pic>
      <xdr:nvPicPr>
        <xdr:cNvPr id="2" name="Picture 1">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a:srcRect/>
        <a:stretch>
          <a:fillRect/>
        </a:stretch>
      </xdr:blipFill>
      <xdr:spPr bwMode="auto">
        <a:xfrm>
          <a:off x="200025" y="161925"/>
          <a:ext cx="3619440" cy="790575"/>
        </a:xfrm>
        <a:prstGeom prst="rect">
          <a:avLst/>
        </a:prstGeom>
        <a:noFill/>
        <a:ln>
          <a:noFill/>
          <a:prstDash val="solid"/>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business.prices@ons.gov.uk" TargetMode="External"/></Relationships>
</file>

<file path=xl/worksheets/_rels/sheet2.xml.rels><?xml version="1.0" encoding="UTF-8" standalone="yes"?>
<Relationships xmlns="http://schemas.openxmlformats.org/package/2006/relationships"><Relationship Id="rId3" Type="http://schemas.openxmlformats.org/officeDocument/2006/relationships/hyperlink" Target="http://www.ons.gov.uk/ons/taxonomy/index.html?nscl=Services+Producer+Price+Indices" TargetMode="External"/><Relationship Id="rId2" Type="http://schemas.openxmlformats.org/officeDocument/2006/relationships/hyperlink" Target="mailto:business.prices@ons.gov.uk" TargetMode="External"/><Relationship Id="rId1" Type="http://schemas.openxmlformats.org/officeDocument/2006/relationships/hyperlink" Target="http://www.ons.gov.uk/ons/guide-method/user-guidance/prices/index.html" TargetMode="External"/><Relationship Id="rId4" Type="http://schemas.openxmlformats.org/officeDocument/2006/relationships/hyperlink" Target="http://www.ons.gov.uk/ons/taxonomy/index.html?nscl=Producer+Price+Indice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B20"/>
  <sheetViews>
    <sheetView showGridLines="0" tabSelected="1" zoomScaleNormal="100" workbookViewId="0"/>
  </sheetViews>
  <sheetFormatPr defaultRowHeight="12.5" x14ac:dyDescent="0.25"/>
  <cols>
    <col min="1" max="1" width="2.90625" style="57" customWidth="1"/>
    <col min="2" max="2" width="125.36328125" style="57" bestFit="1" customWidth="1"/>
  </cols>
  <sheetData>
    <row r="5" spans="1:2" ht="80" customHeight="1" x14ac:dyDescent="0.85">
      <c r="A5" s="7"/>
      <c r="B5" s="7" t="s">
        <v>0</v>
      </c>
    </row>
    <row r="6" spans="1:2" ht="30" customHeight="1" x14ac:dyDescent="0.35">
      <c r="B6" s="8" t="s">
        <v>1</v>
      </c>
    </row>
    <row r="7" spans="1:2" ht="30" customHeight="1" x14ac:dyDescent="0.35">
      <c r="B7" s="8" t="s">
        <v>2</v>
      </c>
    </row>
    <row r="8" spans="1:2" ht="30" customHeight="1" x14ac:dyDescent="0.35">
      <c r="B8" s="77" t="s">
        <v>3</v>
      </c>
    </row>
    <row r="9" spans="1:2" ht="30" customHeight="1" x14ac:dyDescent="0.35">
      <c r="A9" s="6"/>
      <c r="B9" s="29"/>
    </row>
    <row r="10" spans="1:2" ht="30" customHeight="1" x14ac:dyDescent="0.35">
      <c r="A10" s="6"/>
      <c r="B10" s="78" t="s">
        <v>4</v>
      </c>
    </row>
    <row r="11" spans="1:2" ht="15.5" customHeight="1" x14ac:dyDescent="0.35">
      <c r="A11" s="6"/>
      <c r="B11" s="78" t="s">
        <v>5</v>
      </c>
    </row>
    <row r="12" spans="1:2" ht="15.5" customHeight="1" x14ac:dyDescent="0.35">
      <c r="A12" s="6"/>
      <c r="B12" s="78" t="s">
        <v>6</v>
      </c>
    </row>
    <row r="13" spans="1:2" ht="15.5" customHeight="1" x14ac:dyDescent="0.35">
      <c r="A13" s="6"/>
      <c r="B13" s="78" t="s">
        <v>7</v>
      </c>
    </row>
    <row r="14" spans="1:2" ht="15.5" customHeight="1" x14ac:dyDescent="0.35">
      <c r="A14" s="6"/>
      <c r="B14" s="78"/>
    </row>
    <row r="15" spans="1:2" ht="15.5" customHeight="1" x14ac:dyDescent="0.35">
      <c r="A15" s="6"/>
      <c r="B15" s="29"/>
    </row>
    <row r="16" spans="1:2" ht="12" customHeight="1" x14ac:dyDescent="0.25">
      <c r="B16" s="70" t="s">
        <v>8</v>
      </c>
    </row>
    <row r="17" spans="2:2" ht="12" customHeight="1" x14ac:dyDescent="0.25">
      <c r="B17" s="70"/>
    </row>
    <row r="19" spans="2:2" ht="15.5" customHeight="1" x14ac:dyDescent="0.35">
      <c r="B19" s="79" t="s">
        <v>9</v>
      </c>
    </row>
    <row r="20" spans="2:2" ht="15.5" customHeight="1" x14ac:dyDescent="0.35">
      <c r="B20" s="36" t="s">
        <v>10</v>
      </c>
    </row>
  </sheetData>
  <hyperlinks>
    <hyperlink ref="B16" location="Contents!A1" display="Contents Page" xr:uid="{00000000-0004-0000-0000-000000000000}"/>
    <hyperlink ref="B20" r:id="rId1" xr:uid="{00000000-0004-0000-0000-000001000000}"/>
  </hyperlinks>
  <pageMargins left="0.75" right="0.75" top="1" bottom="1" header="0.5" footer="0.5"/>
  <pageSetup paperSize="9" orientation="landscape"/>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2"/>
  <sheetViews>
    <sheetView showGridLines="0" zoomScaleNormal="100" workbookViewId="0"/>
  </sheetViews>
  <sheetFormatPr defaultRowHeight="12.5" x14ac:dyDescent="0.25"/>
  <cols>
    <col min="1" max="1" width="4" style="57" customWidth="1"/>
    <col min="2" max="2" width="110.54296875" style="57" bestFit="1" customWidth="1"/>
  </cols>
  <sheetData>
    <row r="1" spans="2:2" ht="30" customHeight="1" x14ac:dyDescent="0.25">
      <c r="B1" s="31" t="s">
        <v>11</v>
      </c>
    </row>
    <row r="2" spans="2:2" ht="20" customHeight="1" x14ac:dyDescent="0.35">
      <c r="B2" s="3" t="s">
        <v>12</v>
      </c>
    </row>
    <row r="3" spans="2:2" ht="60" customHeight="1" x14ac:dyDescent="0.3">
      <c r="B3" s="30" t="s">
        <v>13</v>
      </c>
    </row>
    <row r="4" spans="2:2" ht="50" customHeight="1" x14ac:dyDescent="0.3">
      <c r="B4" s="30" t="s">
        <v>14</v>
      </c>
    </row>
    <row r="5" spans="2:2" ht="40.25" customHeight="1" x14ac:dyDescent="0.3">
      <c r="B5" s="30" t="s">
        <v>15</v>
      </c>
    </row>
    <row r="6" spans="2:2" ht="40.25" customHeight="1" x14ac:dyDescent="0.3">
      <c r="B6" s="30" t="s">
        <v>16</v>
      </c>
    </row>
    <row r="7" spans="2:2" ht="20" customHeight="1" x14ac:dyDescent="0.3">
      <c r="B7" s="32" t="s">
        <v>17</v>
      </c>
    </row>
    <row r="8" spans="2:2" ht="20" customHeight="1" x14ac:dyDescent="0.3">
      <c r="B8" s="12" t="s">
        <v>18</v>
      </c>
    </row>
    <row r="9" spans="2:2" ht="20" customHeight="1" x14ac:dyDescent="0.25">
      <c r="B9" s="70" t="s">
        <v>19</v>
      </c>
    </row>
    <row r="10" spans="2:2" ht="20" customHeight="1" x14ac:dyDescent="0.25">
      <c r="B10" s="70" t="s">
        <v>20</v>
      </c>
    </row>
    <row r="11" spans="2:2" ht="20" customHeight="1" x14ac:dyDescent="0.25">
      <c r="B11" s="70" t="s">
        <v>21</v>
      </c>
    </row>
    <row r="12" spans="2:2" ht="20" customHeight="1" x14ac:dyDescent="0.25">
      <c r="B12" s="70" t="s">
        <v>22</v>
      </c>
    </row>
  </sheetData>
  <hyperlinks>
    <hyperlink ref="B1" location="Contents!A1" display="Back to contents" xr:uid="{00000000-0004-0000-0100-000000000000}"/>
    <hyperlink ref="B9" r:id="rId1" xr:uid="{00000000-0004-0000-0100-000001000000}"/>
    <hyperlink ref="B10" r:id="rId2" xr:uid="{00000000-0004-0000-0100-000002000000}"/>
    <hyperlink ref="B11" r:id="rId3" xr:uid="{00000000-0004-0000-0100-000003000000}"/>
    <hyperlink ref="B12" r:id="rId4" xr:uid="{00000000-0004-0000-0100-000004000000}"/>
  </hyperlinks>
  <pageMargins left="0.75" right="0.75" top="1" bottom="1" header="0.5" footer="0.5"/>
  <pageSetup paperSize="9" scale="95" orientation="landscape"/>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38"/>
  <sheetViews>
    <sheetView showGridLines="0" zoomScaleNormal="100" workbookViewId="0"/>
  </sheetViews>
  <sheetFormatPr defaultRowHeight="12.5" x14ac:dyDescent="0.25"/>
  <cols>
    <col min="1" max="1" width="3" style="57" customWidth="1"/>
    <col min="2" max="2" width="30.6328125" style="2" customWidth="1"/>
    <col min="3" max="3" width="76.08984375" style="2" customWidth="1"/>
  </cols>
  <sheetData>
    <row r="1" spans="2:16" ht="15.5" customHeight="1" x14ac:dyDescent="0.35">
      <c r="B1" s="3" t="s">
        <v>23</v>
      </c>
      <c r="C1" s="3"/>
    </row>
    <row r="2" spans="2:16" ht="15.5" customHeight="1" x14ac:dyDescent="0.35">
      <c r="B2" s="80" t="s">
        <v>24</v>
      </c>
      <c r="C2" s="3"/>
    </row>
    <row r="3" spans="2:16" ht="15.5" customHeight="1" x14ac:dyDescent="0.25">
      <c r="B3" s="5" t="s">
        <v>25</v>
      </c>
      <c r="C3" s="5"/>
      <c r="D3" s="4"/>
      <c r="E3" s="4"/>
      <c r="F3" s="4"/>
      <c r="G3" s="4"/>
      <c r="H3" s="4"/>
      <c r="I3" s="4"/>
      <c r="J3" s="4"/>
      <c r="K3" s="4"/>
    </row>
    <row r="4" spans="2:16" ht="15.5" customHeight="1" x14ac:dyDescent="0.25">
      <c r="B4" s="5" t="s">
        <v>26</v>
      </c>
      <c r="C4" s="5"/>
      <c r="D4" s="4"/>
      <c r="E4" s="4"/>
      <c r="F4" s="4"/>
      <c r="G4" s="4"/>
      <c r="H4" s="4"/>
      <c r="I4" s="4"/>
      <c r="J4" s="4"/>
      <c r="K4" s="4"/>
    </row>
    <row r="5" spans="2:16" x14ac:dyDescent="0.25">
      <c r="L5" s="1"/>
      <c r="M5" s="1"/>
      <c r="N5" s="1"/>
      <c r="O5" s="1"/>
      <c r="P5" s="1"/>
    </row>
    <row r="6" spans="2:16" s="6" customFormat="1" ht="20" customHeight="1" x14ac:dyDescent="0.35">
      <c r="B6" s="65" t="s">
        <v>27</v>
      </c>
      <c r="C6" s="31" t="s">
        <v>28</v>
      </c>
    </row>
    <row r="7" spans="2:16" s="6" customFormat="1" ht="30" customHeight="1" x14ac:dyDescent="0.35">
      <c r="B7" s="65" t="s">
        <v>29</v>
      </c>
      <c r="C7" s="31" t="s">
        <v>30</v>
      </c>
    </row>
    <row r="8" spans="2:16" s="6" customFormat="1" ht="30" customHeight="1" x14ac:dyDescent="0.35">
      <c r="B8" s="65" t="s">
        <v>31</v>
      </c>
      <c r="C8" s="31" t="s">
        <v>32</v>
      </c>
    </row>
    <row r="9" spans="2:16" s="6" customFormat="1" ht="20" customHeight="1" x14ac:dyDescent="0.35">
      <c r="B9" s="65" t="s">
        <v>33</v>
      </c>
      <c r="C9" s="31" t="s">
        <v>34</v>
      </c>
    </row>
    <row r="10" spans="2:16" s="6" customFormat="1" ht="20" customHeight="1" x14ac:dyDescent="0.35">
      <c r="B10" s="65" t="s">
        <v>35</v>
      </c>
      <c r="C10" s="31" t="s">
        <v>36</v>
      </c>
    </row>
    <row r="11" spans="2:16" s="6" customFormat="1" ht="30" customHeight="1" x14ac:dyDescent="0.35">
      <c r="B11" s="65" t="s">
        <v>37</v>
      </c>
      <c r="C11" s="31" t="s">
        <v>38</v>
      </c>
      <c r="D11" s="69"/>
      <c r="E11" s="69"/>
      <c r="F11" s="69"/>
      <c r="G11" s="69"/>
      <c r="H11" s="69"/>
      <c r="I11" s="69"/>
      <c r="J11" s="69"/>
    </row>
    <row r="12" spans="2:16" ht="30" customHeight="1" x14ac:dyDescent="0.25">
      <c r="B12" s="65" t="s">
        <v>39</v>
      </c>
      <c r="C12" s="31" t="s">
        <v>40</v>
      </c>
    </row>
    <row r="13" spans="2:16" ht="48" customHeight="1" x14ac:dyDescent="0.25">
      <c r="B13" s="65" t="s">
        <v>41</v>
      </c>
      <c r="C13" s="31" t="s">
        <v>42</v>
      </c>
    </row>
    <row r="14" spans="2:16" ht="35" customHeight="1" x14ac:dyDescent="0.25">
      <c r="B14" s="65" t="s">
        <v>43</v>
      </c>
      <c r="C14" s="31" t="s">
        <v>44</v>
      </c>
    </row>
    <row r="15" spans="2:16" ht="35" customHeight="1" x14ac:dyDescent="0.25">
      <c r="B15" s="65" t="s">
        <v>45</v>
      </c>
      <c r="C15" s="31" t="s">
        <v>46</v>
      </c>
    </row>
    <row r="16" spans="2:16" ht="30" customHeight="1" x14ac:dyDescent="0.25">
      <c r="B16" s="65" t="s">
        <v>47</v>
      </c>
      <c r="C16" s="31" t="s">
        <v>48</v>
      </c>
    </row>
    <row r="17" spans="1:3" ht="30" customHeight="1" x14ac:dyDescent="0.25">
      <c r="B17" s="65" t="s">
        <v>49</v>
      </c>
      <c r="C17" s="31" t="s">
        <v>50</v>
      </c>
    </row>
    <row r="18" spans="1:3" ht="30" customHeight="1" x14ac:dyDescent="0.25">
      <c r="B18" s="65" t="s">
        <v>51</v>
      </c>
      <c r="C18" s="31" t="s">
        <v>52</v>
      </c>
    </row>
    <row r="19" spans="1:3" ht="30" customHeight="1" x14ac:dyDescent="0.25">
      <c r="B19" s="65" t="s">
        <v>53</v>
      </c>
      <c r="C19" s="31" t="s">
        <v>54</v>
      </c>
    </row>
    <row r="20" spans="1:3" ht="30" customHeight="1" x14ac:dyDescent="0.25">
      <c r="B20" s="65" t="s">
        <v>55</v>
      </c>
      <c r="C20" s="31" t="s">
        <v>56</v>
      </c>
    </row>
    <row r="21" spans="1:3" ht="30" customHeight="1" x14ac:dyDescent="0.25">
      <c r="A21" s="10"/>
      <c r="B21" s="65" t="s">
        <v>57</v>
      </c>
      <c r="C21" s="31" t="s">
        <v>58</v>
      </c>
    </row>
    <row r="22" spans="1:3" ht="13.5" customHeight="1" x14ac:dyDescent="0.25">
      <c r="A22" s="10"/>
      <c r="B22" s="65"/>
      <c r="C22" s="25"/>
    </row>
    <row r="23" spans="1:3" s="27" customFormat="1" ht="30" customHeight="1" x14ac:dyDescent="0.25">
      <c r="B23" s="28" t="s">
        <v>59</v>
      </c>
      <c r="C23" s="31" t="s">
        <v>28</v>
      </c>
    </row>
    <row r="24" spans="1:3" s="6" customFormat="1" ht="30" customHeight="1" x14ac:dyDescent="0.35">
      <c r="B24" s="65" t="s">
        <v>60</v>
      </c>
      <c r="C24" s="31" t="s">
        <v>30</v>
      </c>
    </row>
    <row r="25" spans="1:3" ht="30" customHeight="1" x14ac:dyDescent="0.25">
      <c r="B25" s="65" t="s">
        <v>61</v>
      </c>
      <c r="C25" s="31" t="s">
        <v>32</v>
      </c>
    </row>
    <row r="26" spans="1:3" ht="20" customHeight="1" x14ac:dyDescent="0.25">
      <c r="B26" s="65" t="s">
        <v>62</v>
      </c>
      <c r="C26" s="31" t="s">
        <v>34</v>
      </c>
    </row>
    <row r="27" spans="1:3" ht="20" customHeight="1" x14ac:dyDescent="0.25">
      <c r="B27" s="65" t="s">
        <v>63</v>
      </c>
      <c r="C27" s="31" t="s">
        <v>36</v>
      </c>
    </row>
    <row r="28" spans="1:3" ht="30" customHeight="1" x14ac:dyDescent="0.25">
      <c r="B28" s="65" t="s">
        <v>64</v>
      </c>
      <c r="C28" s="31" t="s">
        <v>38</v>
      </c>
    </row>
    <row r="29" spans="1:3" ht="30" customHeight="1" x14ac:dyDescent="0.25">
      <c r="A29" s="10"/>
      <c r="B29" s="65" t="s">
        <v>65</v>
      </c>
      <c r="C29" s="31" t="s">
        <v>40</v>
      </c>
    </row>
    <row r="30" spans="1:3" ht="44.25" customHeight="1" x14ac:dyDescent="0.25">
      <c r="B30" s="65" t="s">
        <v>66</v>
      </c>
      <c r="C30" s="31" t="s">
        <v>42</v>
      </c>
    </row>
    <row r="31" spans="1:3" ht="30" customHeight="1" x14ac:dyDescent="0.25">
      <c r="B31" s="65" t="s">
        <v>67</v>
      </c>
      <c r="C31" s="31" t="s">
        <v>44</v>
      </c>
    </row>
    <row r="32" spans="1:3" ht="30" customHeight="1" x14ac:dyDescent="0.25">
      <c r="B32" s="65" t="s">
        <v>68</v>
      </c>
      <c r="C32" s="31" t="s">
        <v>46</v>
      </c>
    </row>
    <row r="33" spans="1:3" ht="30" customHeight="1" x14ac:dyDescent="0.25">
      <c r="B33" s="65" t="s">
        <v>69</v>
      </c>
      <c r="C33" s="31" t="s">
        <v>48</v>
      </c>
    </row>
    <row r="34" spans="1:3" ht="20" customHeight="1" x14ac:dyDescent="0.25">
      <c r="B34" s="65" t="s">
        <v>70</v>
      </c>
      <c r="C34" s="31" t="s">
        <v>50</v>
      </c>
    </row>
    <row r="35" spans="1:3" ht="13" customHeight="1" x14ac:dyDescent="0.25">
      <c r="B35" s="65" t="s">
        <v>71</v>
      </c>
      <c r="C35" s="31" t="s">
        <v>52</v>
      </c>
    </row>
    <row r="36" spans="1:3" ht="13" customHeight="1" x14ac:dyDescent="0.25">
      <c r="B36" s="65" t="s">
        <v>72</v>
      </c>
      <c r="C36" s="31" t="s">
        <v>54</v>
      </c>
    </row>
    <row r="37" spans="1:3" ht="13" customHeight="1" x14ac:dyDescent="0.25">
      <c r="B37" s="65" t="s">
        <v>73</v>
      </c>
      <c r="C37" s="31" t="s">
        <v>56</v>
      </c>
    </row>
    <row r="38" spans="1:3" ht="13" customHeight="1" x14ac:dyDescent="0.25">
      <c r="A38" s="10"/>
      <c r="B38" s="65" t="s">
        <v>74</v>
      </c>
      <c r="C38" s="31" t="s">
        <v>58</v>
      </c>
    </row>
  </sheetData>
  <hyperlinks>
    <hyperlink ref="B6" location="'Table 1'!A1" display="Table 1: Aggregate                     " xr:uid="{00000000-0004-0000-0200-000000000000}"/>
    <hyperlink ref="C6" location="'Table 1'!Print_Area" display="SPPI - All Services" xr:uid="{00000000-0004-0000-0200-000001000000}"/>
    <hyperlink ref="B7" location="'Table 2(a)'!A1" display="Table 2(a): Section   " xr:uid="{00000000-0004-0000-0200-000002000000}"/>
    <hyperlink ref="C7" location="'Table 2(a)'!Print_Area" display="Maintenance and Repair services of Motor Vehicles, Transportation and Storage, Accommodation and Food, Information and Communication" xr:uid="{00000000-0004-0000-0200-000003000000}"/>
    <hyperlink ref="B8" location="'Table 2(b)'!A1" display="Table 2(b): Section  " xr:uid="{00000000-0004-0000-0200-000004000000}"/>
    <hyperlink ref="C8" location="'Table 2(b)'!Print_Area" display="Real Estate, Professional, Scientific and Technical Activities, Administrative and Support, Education" xr:uid="{00000000-0004-0000-0200-000005000000}"/>
    <hyperlink ref="B9" location="'Table 2(c)'!A1" display="Table 2(c): Section " xr:uid="{00000000-0004-0000-0200-000006000000}"/>
    <hyperlink ref="C9" location="'Table 2(c)'!Print_Area" display="Other Services " xr:uid="{00000000-0004-0000-0200-000007000000}"/>
    <hyperlink ref="B10" location="'Table 3(a)'!A1" display="Table 3(a): Industry     " xr:uid="{00000000-0004-0000-0200-000008000000}"/>
    <hyperlink ref="C10" location="'Table 3(a)'!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xr:uid="{00000000-0004-0000-0200-000009000000}"/>
    <hyperlink ref="B11" location="'Table 3(b)'!A1" display="Table 3(b): Industry    " xr:uid="{00000000-0004-0000-0200-00000A000000}"/>
    <hyperlink ref="C11" location="'Table 3(b)'!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0B000000}"/>
    <hyperlink ref="B12" location="'Table 3(c)'!A1" display="Table 3(c): Industry  " xr:uid="{00000000-0004-0000-0200-00000C000000}"/>
    <hyperlink ref="C12" location="'Table 3(c)'!Print_Area" display="Air Transport, Passenger Air Transport, Warehouosing and Support for Transportation, Warehousing and Storage, Cargo Handling, Other Transportation" xr:uid="{00000000-0004-0000-0200-00000D000000}"/>
    <hyperlink ref="B13" location="'Table 3(d)'!A1" display="Table 3(d): Industry    " xr:uid="{00000000-0004-0000-0200-00000E000000}"/>
    <hyperlink ref="C13" location="'Table 3(d)'!Print_Area" display="Postal and Courier, Postal Under Universal Obligation, Other Transportation Support, Accommodation, Hotel and similar Accommodation, Holiday and other Short Stay Accommodation, Food and Beverages, Other Food Serving" xr:uid="{00000000-0004-0000-0200-00000F000000}"/>
    <hyperlink ref="B14" location="'Table 3(e)'!A1" display="Table 3e: Industry     " xr:uid="{00000000-0004-0000-0200-000010000000}"/>
    <hyperlink ref="C14" location="'Table 3(e)'!Print_Area" display="Publishing, Book Publishing, Publishing of Newspapers, Publishing of Journals and Periodicals, Other Publishing, Motion Picture, Video and Television Programme Production, Sound Recording and Music Publishing" xr:uid="{00000000-0004-0000-0200-000011000000}"/>
    <hyperlink ref="B15" location="'Table 3(f)'!A1" display="Table 3(f): Industry      " xr:uid="{00000000-0004-0000-0200-000012000000}"/>
    <hyperlink ref="C15" location="'Table 3(f)'!Print_Area" display="Telecommunications, Wired Telecommunications, Computer programming, Consultancy and Related, Computer Programming, Computer Consultancy, Information, Data Processing, Hosting and Related" xr:uid="{00000000-0004-0000-0200-000013000000}"/>
    <hyperlink ref="B16" location="'Table 3(g)'!A1" display="Table 3(f): Industry      " xr:uid="{00000000-0004-0000-0200-000014000000}"/>
    <hyperlink ref="C16" location="'Table 3(g)'!Print_Area" display="Real Estate, Rental and Operating Services of Own or Leased Real Estate, Real Estate Agency Services on a Fee or Contract, Legal and Accountancy, Legal, Accountancy, Bookkeeping and Auditing; Tax Consultancy" xr:uid="{00000000-0004-0000-0200-000015000000}"/>
    <hyperlink ref="B17" location="'Table 3(h)'!A1" display="Table 3(g): Industry       " xr:uid="{00000000-0004-0000-0200-000016000000}"/>
    <hyperlink ref="C17" location="'Table 3(h)'!Print_Area" display="Services of Head Offices; Management Consultancy, Business and Other Management Consultancy, Architectural and Engineering; Techinal Testing and Analysis, Architectural, Engineering and Related Technical Consulting, Techinical Testing and Analysis" xr:uid="{00000000-0004-0000-0200-000017000000}"/>
    <hyperlink ref="B18" location="'Table 3(i)'!Print_Area" display="Table 3(i): Industry       " xr:uid="{00000000-0004-0000-0200-000018000000}"/>
    <hyperlink ref="C18" location="'Table 3(i)'!Print_Area" display="Advertising and Market Research, Services provided by Advertising Agencies, Media Representation, Market Research and Public Opinion Polling, Other Professional, Scientific and Techinical, Photographic, Translation and Interpretation" xr:uid="{00000000-0004-0000-0200-000019000000}"/>
    <hyperlink ref="B19" location="'Table 3(j)'!Print_Area" display="Table 3(j): Industry       " xr:uid="{00000000-0004-0000-0200-00001A000000}"/>
    <hyperlink ref="C19" location="'Table 3(j)'!Print_Area" display="Renting and Leasing, Rental and leasing of Construction and Civil Engineering Machinery and Equipment, Employment, Employment Placement Agencies, Temporary Employment Agency, Security and Investigation, Private Security, Security Systems" xr:uid="{00000000-0004-0000-0200-00001B000000}"/>
    <hyperlink ref="B20" location="'Table 3(k)'!Print_Area" display="Table 3(k): Industry       " xr:uid="{00000000-0004-0000-0200-00001C000000}"/>
    <hyperlink ref="C20" location="'Table 3(k)'!Print_Area" display="Buildings and Landscape, General Cleaning Services of Buildings, Other Cleaning, Office Administrative, Office Support and Other Business Support, Combined Office Admistrative, Photocopying, Document Preparation and Other Specialised Office Support Services, Packaging" xr:uid="{00000000-0004-0000-0200-00001D000000}"/>
    <hyperlink ref="B21" location="'Table 3(l)'!Print_Area" display="Table 3(l): Industry       " xr:uid="{00000000-0004-0000-0200-00001E000000}"/>
    <hyperlink ref="C21" location="'Table 3(l)'!Print_Area" display="Education, Other Education N.E.C, Other Personal, Washing and Dry Cleaning Services of Textile and Fur Products" xr:uid="{00000000-0004-0000-0200-00001F000000}"/>
    <hyperlink ref="B23" location="'Table 1R'!A1" display="Table 1: Aggregate                     " xr:uid="{00000000-0004-0000-0200-000020000000}"/>
    <hyperlink ref="C23" location="'Table 1R'!A1" display="SPPI - All Services" xr:uid="{00000000-0004-0000-0200-000021000000}"/>
    <hyperlink ref="B24" location="'Table 2(a)R'!A1" display="Table 2(a): Section   " xr:uid="{00000000-0004-0000-0200-000022000000}"/>
    <hyperlink ref="C24" location="'Table 2(a)R'!Print_Area" display="Maintenance and Repair services of Motor Vehicles, Transportation and Storage, Accommodation and Food, Information and Communication" xr:uid="{00000000-0004-0000-0200-000023000000}"/>
    <hyperlink ref="B25" location="'Table 2(b)R'!A1" display="Table 2(b): Section  " xr:uid="{00000000-0004-0000-0200-000024000000}"/>
    <hyperlink ref="C25" location="'Table 2(b)R'!Print_Area" display="Real Estate, Professional, Scientific and Technical Activities, Administrative and Support, Education" xr:uid="{00000000-0004-0000-0200-000025000000}"/>
    <hyperlink ref="B26" location="'Table 2(c)R'!A1" display="Table 2(c): Section " xr:uid="{00000000-0004-0000-0200-000026000000}"/>
    <hyperlink ref="C26" location="'Table 2(c)R'!Print_Area" display="Other Services " xr:uid="{00000000-0004-0000-0200-000027000000}"/>
    <hyperlink ref="B27" location="'Table 3(a)R'!A1" display="Table 3(a): Industry     " xr:uid="{00000000-0004-0000-0200-000028000000}"/>
    <hyperlink ref="C27" location="'Table 3(a)R'!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xr:uid="{00000000-0004-0000-0200-000029000000}"/>
    <hyperlink ref="B28" location="'Table 3(b)R'!A1" display="Table 3(b): Industry    " xr:uid="{00000000-0004-0000-0200-00002A000000}"/>
    <hyperlink ref="C28" location="'Table 3(b)R'!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2B000000}"/>
    <hyperlink ref="B29" location="'Table 3(c)R'!A1" display="Table 3(c): Industry  " xr:uid="{00000000-0004-0000-0200-00002C000000}"/>
    <hyperlink ref="C29" location="'Table 3(c)R'!Print_Area" display="Air Transport, Passenger Air Transport, Warehouosing and Support for Transportation, Warehousing and Storage, Cargo Handling, Other Transportation" xr:uid="{00000000-0004-0000-0200-00002D000000}"/>
    <hyperlink ref="B30" location="'Table 3(d)R'!A1" display="Table 3(d): Industry    " xr:uid="{00000000-0004-0000-0200-00002E000000}"/>
    <hyperlink ref="C30" location="'Table 3(d)R'!Print_Area" display="Postal and Courier, Postal Under Universal Obligation, Other Transportation Support, Accommodation, Hotel and similar Accommodation, Holiday and other Short Stay Accommodation, Food and Beverages, Other Food Serving" xr:uid="{00000000-0004-0000-0200-00002F000000}"/>
    <hyperlink ref="B31" location="'Table 3(e)R'!A1" display="Table 3(e): Industry     " xr:uid="{00000000-0004-0000-0200-000030000000}"/>
    <hyperlink ref="C31" location="'Table 3(e)R'!Print_Area" display="Publishing, Book Publishing, Publishing of Newspapers, Publishing of Journals and Periodicals, Other Publishing, Motion Picture, Video and Television Programme Production, Sound Recording and Music Publishing" xr:uid="{00000000-0004-0000-0200-000031000000}"/>
    <hyperlink ref="B32" location="'Table 3(f)R'!A1" display="Table 3(f): Industry      " xr:uid="{00000000-0004-0000-0200-000032000000}"/>
    <hyperlink ref="C32" location="'Table 3(f)R'!Print_Area" display="Telecommunications, Wired Telecommunications, Computer programming, Consultancy and Related, Computer Programming, Computer Consultancy, Information, Data Processing, Hosting and Related" xr:uid="{00000000-0004-0000-0200-000033000000}"/>
    <hyperlink ref="B33" location="'Table 3(g)R'!A1" display="Table 3(g)R: Industry Revisions      " xr:uid="{00000000-0004-0000-0200-000034000000}"/>
    <hyperlink ref="C33" location="'Table 3(g)R'!Print_Area" display="Real Estate, Rental and Operating Services of Own or Leased Real Estate, Real Estate Agency Services on a Fee or Contract, Legal and Accountancy, Legal, Accountancy, Bookkeeping and Auditing; Tax Consultancy" xr:uid="{00000000-0004-0000-0200-000035000000}"/>
    <hyperlink ref="B34" location="'Table 3(h)R'!A1" display="Table 3(h)R: Industry Revisions       " xr:uid="{00000000-0004-0000-0200-000036000000}"/>
    <hyperlink ref="C34" location="'Table 3(h)R'!Print_Area" display="Services of Head Offices; Management Consultancy, Business and Other Management Consultancy, Architectural and Engineering; Techinal Testing and Analysis, Architectural, Engineering and Related Technical Consulting, Techinical Testing and Analysis" xr:uid="{00000000-0004-0000-0200-000037000000}"/>
    <hyperlink ref="B35" location="'Table 3(i)R'!Print_Area" display="Table 3(i)R: Industry Revsions" xr:uid="{00000000-0004-0000-0200-000038000000}"/>
    <hyperlink ref="C35" location="'Table 3(i)R'!Print_Area" display="Advertising and Market Research, Services provided by Advertising Agencies, Media Representation, Market Research and Public Opinion Polling, Other Professional, Scientific and Techinical, Photographic, Translation and Interpretation" xr:uid="{00000000-0004-0000-0200-000039000000}"/>
    <hyperlink ref="B36" location="'Table 3(j)R'!Print_Area" display="Table 3(j)R: Industry Revisions" xr:uid="{00000000-0004-0000-0200-00003A000000}"/>
    <hyperlink ref="C36" location="'Table 3(j)R'!Print_Area" display="Renting and Leasing, Rental and leasing of Construction and Civil Engineering Machinery and Equipment, Employment, Employment Placement Agencies, Temporary Employment Agency, Security and Investigation, Private Security, Security Systems" xr:uid="{00000000-0004-0000-0200-00003B000000}"/>
    <hyperlink ref="B37" location="'Table 3(k)R'!Print_Area" display="Table 3(k)R: Industry Revisions" xr:uid="{00000000-0004-0000-0200-00003C000000}"/>
    <hyperlink ref="C37" location="'Table 3(k)R'!Print_Area" display="Buildings and Landscape, General Cleaning Services of Buildings, Other Cleaning, Office Administrative, Office Support and Other Business Support, Combined Office Admistrative, Photocopying, Document Preparation and Other Specialised Office Support Services, Packaging" xr:uid="{00000000-0004-0000-0200-00003D000000}"/>
    <hyperlink ref="B38" location="'Table 3(l)R'!Print_Area" display="Table 3(l)R: Industry Revisions" xr:uid="{00000000-0004-0000-0200-00003E000000}"/>
    <hyperlink ref="C38" location="'Table 3(l)R'!Print_Area" display="Education, Other Education N.E.C, Other Personal, Washing and Dry Cleaning Services of Textile and Fur Products" xr:uid="{00000000-0004-0000-0200-00003F000000}"/>
  </hyperlinks>
  <pageMargins left="0.75" right="0.75" top="1" bottom="1" header="0.5" footer="0.5"/>
  <pageSetup paperSize="9" scale="63"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I37"/>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6" customWidth="1"/>
    <col min="2" max="2" width="7.6328125" style="66" customWidth="1"/>
    <col min="3" max="5" width="16.6328125" style="67" customWidth="1"/>
    <col min="6" max="6" width="12.54296875" style="66" bestFit="1" customWidth="1"/>
    <col min="7" max="7" width="11.36328125" style="66" bestFit="1" customWidth="1"/>
    <col min="8" max="10" width="9.08984375" style="66" customWidth="1"/>
    <col min="11" max="16384" width="9.08984375" style="66"/>
  </cols>
  <sheetData>
    <row r="1" spans="2:6" ht="15" customHeight="1" x14ac:dyDescent="0.25">
      <c r="B1" s="88" t="s">
        <v>11</v>
      </c>
      <c r="C1" s="86"/>
    </row>
    <row r="2" spans="2:6" ht="15" customHeight="1" x14ac:dyDescent="0.2"/>
    <row r="3" spans="2:6" ht="15" customHeight="1" x14ac:dyDescent="0.3">
      <c r="B3" s="89" t="s">
        <v>75</v>
      </c>
      <c r="C3" s="86"/>
      <c r="D3" s="86"/>
      <c r="E3" s="86"/>
      <c r="F3" s="47"/>
    </row>
    <row r="4" spans="2:6" ht="15" customHeight="1" thickBot="1" x14ac:dyDescent="0.25">
      <c r="B4" s="46"/>
      <c r="C4" s="16"/>
      <c r="D4" s="16"/>
      <c r="E4" s="46" t="s">
        <v>76</v>
      </c>
    </row>
    <row r="5" spans="2:6" ht="30" customHeight="1" x14ac:dyDescent="0.25">
      <c r="D5" s="92" t="s">
        <v>77</v>
      </c>
      <c r="E5" s="91"/>
    </row>
    <row r="6" spans="2:6" ht="20" customHeight="1" x14ac:dyDescent="0.25">
      <c r="D6" s="90" t="s">
        <v>78</v>
      </c>
      <c r="E6" s="91"/>
    </row>
    <row r="7" spans="2:6" ht="15" customHeight="1" x14ac:dyDescent="0.2">
      <c r="B7" s="58"/>
      <c r="C7" s="72" t="s">
        <v>79</v>
      </c>
      <c r="D7" s="72" t="s">
        <v>80</v>
      </c>
      <c r="E7" s="72" t="s">
        <v>81</v>
      </c>
    </row>
    <row r="8" spans="2:6" ht="15" customHeight="1" x14ac:dyDescent="0.2">
      <c r="C8" s="71">
        <v>6160532098</v>
      </c>
    </row>
    <row r="9" spans="2:6" ht="15" customHeight="1" x14ac:dyDescent="0.2">
      <c r="C9" s="71"/>
    </row>
    <row r="10" spans="2:6" ht="15" customHeight="1" x14ac:dyDescent="0.25">
      <c r="B10" s="48"/>
      <c r="C10" s="53" t="s">
        <v>82</v>
      </c>
      <c r="D10" s="48"/>
      <c r="E10" s="48"/>
    </row>
    <row r="11" spans="2:6" ht="15" customHeight="1" x14ac:dyDescent="0.2">
      <c r="B11" s="64" t="s">
        <v>83</v>
      </c>
      <c r="C11" s="63">
        <v>103.6</v>
      </c>
      <c r="D11" s="63">
        <v>0.7</v>
      </c>
      <c r="E11" s="63">
        <v>1.9</v>
      </c>
    </row>
    <row r="12" spans="2:6" ht="15" customHeight="1" x14ac:dyDescent="0.2">
      <c r="B12" s="64" t="s">
        <v>84</v>
      </c>
      <c r="C12" s="63">
        <v>104.1</v>
      </c>
      <c r="D12" s="63">
        <v>0.5</v>
      </c>
      <c r="E12" s="63">
        <v>2</v>
      </c>
    </row>
    <row r="13" spans="2:6" ht="15" customHeight="1" x14ac:dyDescent="0.2">
      <c r="B13" s="64" t="s">
        <v>85</v>
      </c>
      <c r="C13" s="63">
        <v>104.8</v>
      </c>
      <c r="D13" s="63">
        <v>0.6</v>
      </c>
      <c r="E13" s="63">
        <v>2.2000000000000002</v>
      </c>
    </row>
    <row r="14" spans="2:6" ht="15" customHeight="1" x14ac:dyDescent="0.2">
      <c r="B14" s="64" t="s">
        <v>86</v>
      </c>
      <c r="C14" s="63">
        <v>104.7</v>
      </c>
      <c r="D14" s="63" t="s">
        <v>87</v>
      </c>
      <c r="E14" s="63">
        <v>1.8</v>
      </c>
    </row>
    <row r="15" spans="2:6" ht="15" customHeight="1" x14ac:dyDescent="0.2">
      <c r="B15" s="64" t="s">
        <v>88</v>
      </c>
      <c r="C15" s="63">
        <v>105.6</v>
      </c>
      <c r="D15" s="63">
        <v>0.8</v>
      </c>
      <c r="E15" s="63">
        <v>1.9</v>
      </c>
    </row>
    <row r="16" spans="2:6" ht="15" customHeight="1" x14ac:dyDescent="0.2">
      <c r="B16" s="64" t="s">
        <v>84</v>
      </c>
      <c r="C16" s="63">
        <v>105.6</v>
      </c>
      <c r="D16" s="63" t="s">
        <v>87</v>
      </c>
      <c r="E16" s="63">
        <v>1.5</v>
      </c>
    </row>
    <row r="17" spans="2:6" ht="15" customHeight="1" x14ac:dyDescent="0.2">
      <c r="B17" s="64" t="s">
        <v>89</v>
      </c>
      <c r="C17" s="63">
        <v>106.1</v>
      </c>
      <c r="D17" s="63">
        <v>0.5</v>
      </c>
      <c r="E17" s="63">
        <v>1.3</v>
      </c>
    </row>
    <row r="18" spans="2:6" ht="15" customHeight="1" x14ac:dyDescent="0.2">
      <c r="B18" s="64" t="s">
        <v>86</v>
      </c>
      <c r="C18" s="63">
        <v>106.3</v>
      </c>
      <c r="D18" s="63">
        <v>0.2</v>
      </c>
      <c r="E18" s="63">
        <v>1.5</v>
      </c>
    </row>
    <row r="19" spans="2:6" ht="15" customHeight="1" x14ac:dyDescent="0.2">
      <c r="B19" s="64" t="s">
        <v>88</v>
      </c>
      <c r="C19" s="63">
        <v>107</v>
      </c>
      <c r="D19" s="63">
        <v>0.6</v>
      </c>
      <c r="E19" s="63">
        <v>1.3</v>
      </c>
    </row>
    <row r="20" spans="2:6" ht="15" customHeight="1" x14ac:dyDescent="0.2">
      <c r="B20" s="64" t="s">
        <v>84</v>
      </c>
      <c r="C20" s="63">
        <v>107.2</v>
      </c>
      <c r="D20" s="63">
        <v>0.2</v>
      </c>
      <c r="E20" s="63">
        <v>1.4</v>
      </c>
    </row>
    <row r="21" spans="2:6" ht="15" customHeight="1" x14ac:dyDescent="0.2">
      <c r="B21" s="64" t="s">
        <v>90</v>
      </c>
      <c r="C21" s="63">
        <v>107.4</v>
      </c>
      <c r="D21" s="63">
        <v>0.2</v>
      </c>
      <c r="E21" s="63">
        <v>1.2</v>
      </c>
    </row>
    <row r="22" spans="2:6" ht="15" customHeight="1" x14ac:dyDescent="0.2">
      <c r="B22" s="64" t="s">
        <v>86</v>
      </c>
      <c r="C22" s="63" t="s">
        <v>91</v>
      </c>
      <c r="D22" s="63">
        <v>0.2</v>
      </c>
      <c r="E22" s="63">
        <v>1.2</v>
      </c>
    </row>
    <row r="23" spans="2:6" ht="15" customHeight="1" x14ac:dyDescent="0.2">
      <c r="B23" s="64" t="s">
        <v>88</v>
      </c>
      <c r="C23" s="63">
        <v>107.1</v>
      </c>
      <c r="D23" s="63">
        <v>-0.5</v>
      </c>
      <c r="E23" s="63">
        <v>0.1</v>
      </c>
    </row>
    <row r="24" spans="2:6" ht="15" customHeight="1" x14ac:dyDescent="0.2">
      <c r="B24" s="64" t="s">
        <v>84</v>
      </c>
      <c r="C24" s="63">
        <v>107.7</v>
      </c>
      <c r="D24" s="63">
        <v>0.6</v>
      </c>
      <c r="E24" s="63">
        <v>0.6</v>
      </c>
    </row>
    <row r="25" spans="2:6" ht="15" customHeight="1" x14ac:dyDescent="0.2">
      <c r="B25" s="64" t="s">
        <v>92</v>
      </c>
      <c r="C25" s="63" t="s">
        <v>93</v>
      </c>
      <c r="D25" s="63">
        <v>1</v>
      </c>
      <c r="E25" s="63">
        <v>1.3</v>
      </c>
    </row>
    <row r="26" spans="2:6" ht="15" customHeight="1" x14ac:dyDescent="0.2">
      <c r="B26" s="64" t="s">
        <v>86</v>
      </c>
      <c r="C26" s="63" t="s">
        <v>94</v>
      </c>
      <c r="D26" s="63">
        <v>0.9</v>
      </c>
      <c r="E26" s="63">
        <v>2</v>
      </c>
    </row>
    <row r="27" spans="2:6" ht="15" customHeight="1" thickBot="1" x14ac:dyDescent="0.25">
      <c r="B27" s="46"/>
      <c r="C27" s="44"/>
      <c r="D27" s="44"/>
      <c r="E27" s="44"/>
    </row>
    <row r="28" spans="2:6" ht="15" customHeight="1" x14ac:dyDescent="0.2">
      <c r="B28" s="75" t="s">
        <v>95</v>
      </c>
      <c r="C28" s="66"/>
      <c r="D28" s="66"/>
      <c r="E28" s="71" t="s">
        <v>96</v>
      </c>
    </row>
    <row r="30" spans="2:6" ht="34" customHeight="1" x14ac:dyDescent="0.2">
      <c r="B30" s="87" t="s">
        <v>97</v>
      </c>
      <c r="C30" s="86"/>
      <c r="D30" s="86"/>
      <c r="E30" s="86"/>
      <c r="F30" s="67"/>
    </row>
    <row r="31" spans="2:6" ht="10" customHeight="1" x14ac:dyDescent="0.2">
      <c r="B31" s="68"/>
      <c r="C31" s="69"/>
      <c r="D31" s="69"/>
      <c r="E31" s="69"/>
      <c r="F31" s="67"/>
    </row>
    <row r="32" spans="2:6" ht="18.5" customHeight="1" x14ac:dyDescent="0.2">
      <c r="B32" s="87" t="s">
        <v>98</v>
      </c>
      <c r="C32" s="86"/>
      <c r="D32" s="86"/>
      <c r="E32" s="86"/>
    </row>
    <row r="33" spans="2:9" ht="15" customHeight="1" x14ac:dyDescent="0.2">
      <c r="B33" s="85"/>
      <c r="C33" s="86"/>
      <c r="D33" s="86"/>
      <c r="E33" s="86"/>
    </row>
    <row r="34" spans="2:9" ht="15" customHeight="1" x14ac:dyDescent="0.2">
      <c r="B34" s="85"/>
      <c r="C34" s="86"/>
      <c r="D34" s="86"/>
      <c r="E34" s="86"/>
      <c r="F34" s="85"/>
      <c r="G34" s="85"/>
      <c r="H34" s="85"/>
      <c r="I34" s="85"/>
    </row>
    <row r="35" spans="2:9" ht="15" customHeight="1" x14ac:dyDescent="0.2">
      <c r="C35" s="66"/>
      <c r="D35" s="66"/>
      <c r="E35" s="66"/>
    </row>
    <row r="36" spans="2:9" ht="15" customHeight="1" x14ac:dyDescent="0.2">
      <c r="B36" s="85"/>
      <c r="C36" s="86"/>
      <c r="D36" s="86"/>
      <c r="E36" s="86"/>
      <c r="F36" s="67"/>
    </row>
    <row r="37" spans="2:9" ht="15" customHeight="1" x14ac:dyDescent="0.2"/>
  </sheetData>
  <mergeCells count="9">
    <mergeCell ref="B36:E36"/>
    <mergeCell ref="B30:E30"/>
    <mergeCell ref="B32:E32"/>
    <mergeCell ref="B33:E33"/>
    <mergeCell ref="B1:C1"/>
    <mergeCell ref="B3:E3"/>
    <mergeCell ref="D6:E6"/>
    <mergeCell ref="D5:E5"/>
    <mergeCell ref="B34:I34"/>
  </mergeCells>
  <hyperlinks>
    <hyperlink ref="B1" location="Contents!B6" display="Back to contents" xr:uid="{00000000-0004-0000-0300-000000000000}"/>
  </hyperlinks>
  <pageMargins left="0.75" right="0.75" top="1" bottom="1" header="0.5" footer="0.5"/>
  <pageSetup paperSize="9" scale="71"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O55"/>
  <sheetViews>
    <sheetView showGridLines="0" zoomScaleNormal="100" workbookViewId="0"/>
  </sheetViews>
  <sheetFormatPr defaultColWidth="9.08984375" defaultRowHeight="10" x14ac:dyDescent="0.2"/>
  <cols>
    <col min="1" max="1" width="3" style="66" customWidth="1"/>
    <col min="2" max="2" width="7.6328125" style="66" customWidth="1"/>
    <col min="3" max="5" width="16.6328125" style="71" customWidth="1"/>
    <col min="6" max="6" width="3" style="71" customWidth="1"/>
    <col min="7" max="9" width="16.6328125" style="66" customWidth="1"/>
    <col min="10" max="10" width="12.54296875" style="66" bestFit="1" customWidth="1"/>
    <col min="11" max="11" width="11.36328125" style="66" bestFit="1" customWidth="1"/>
    <col min="12" max="14" width="9.08984375" style="66" customWidth="1"/>
    <col min="15" max="16384" width="9.08984375" style="66"/>
  </cols>
  <sheetData>
    <row r="1" spans="2:13" ht="15" customHeight="1" x14ac:dyDescent="0.25">
      <c r="B1" s="88" t="s">
        <v>11</v>
      </c>
      <c r="C1" s="93"/>
    </row>
    <row r="2" spans="2:13" ht="15" customHeight="1" x14ac:dyDescent="0.2"/>
    <row r="3" spans="2:13" ht="15" customHeight="1" x14ac:dyDescent="0.3">
      <c r="B3" s="89" t="s">
        <v>99</v>
      </c>
      <c r="C3" s="93"/>
      <c r="D3" s="93"/>
      <c r="E3" s="93"/>
      <c r="F3" s="93"/>
      <c r="G3" s="85"/>
      <c r="H3" s="85"/>
      <c r="J3" s="47"/>
    </row>
    <row r="4" spans="2:13" ht="15" customHeight="1" thickBot="1" x14ac:dyDescent="0.25">
      <c r="C4" s="44"/>
      <c r="D4" s="44"/>
      <c r="E4" s="44"/>
      <c r="F4" s="44"/>
      <c r="G4" s="46"/>
      <c r="H4" s="46"/>
      <c r="I4" s="46" t="s">
        <v>76</v>
      </c>
    </row>
    <row r="5" spans="2:13" ht="30" customHeight="1" x14ac:dyDescent="0.25">
      <c r="B5" s="75"/>
      <c r="C5" s="22" t="s">
        <v>100</v>
      </c>
      <c r="D5" s="99" t="s">
        <v>101</v>
      </c>
      <c r="E5" s="100"/>
      <c r="F5" s="55"/>
      <c r="H5" s="99" t="s">
        <v>102</v>
      </c>
      <c r="I5" s="100"/>
      <c r="J5" s="15"/>
      <c r="K5" s="15"/>
      <c r="L5" s="14"/>
      <c r="M5" s="14"/>
    </row>
    <row r="6" spans="2:13" ht="20" customHeight="1" x14ac:dyDescent="0.25">
      <c r="D6" s="90" t="s">
        <v>78</v>
      </c>
      <c r="E6" s="91"/>
      <c r="H6" s="94" t="s">
        <v>78</v>
      </c>
      <c r="I6" s="95"/>
    </row>
    <row r="7" spans="2:13" ht="15" customHeight="1" x14ac:dyDescent="0.2">
      <c r="B7" s="58"/>
      <c r="C7" s="72" t="s">
        <v>103</v>
      </c>
      <c r="D7" s="72" t="s">
        <v>80</v>
      </c>
      <c r="E7" s="72" t="s">
        <v>81</v>
      </c>
      <c r="F7" s="72"/>
      <c r="G7" s="72" t="s">
        <v>103</v>
      </c>
      <c r="H7" s="72" t="s">
        <v>80</v>
      </c>
      <c r="I7" s="72" t="s">
        <v>81</v>
      </c>
    </row>
    <row r="8" spans="2:13" ht="15" customHeight="1" x14ac:dyDescent="0.2">
      <c r="C8" s="66">
        <v>6120452001</v>
      </c>
      <c r="G8" s="71">
        <v>6150490000</v>
      </c>
    </row>
    <row r="9" spans="2:13" ht="15" customHeight="1" x14ac:dyDescent="0.2">
      <c r="G9" s="71"/>
    </row>
    <row r="10" spans="2:13" ht="15" customHeight="1" x14ac:dyDescent="0.25">
      <c r="B10" s="48"/>
      <c r="C10" s="53" t="s">
        <v>104</v>
      </c>
      <c r="D10" s="48"/>
      <c r="E10" s="48"/>
      <c r="F10" s="48"/>
      <c r="G10" s="53" t="s">
        <v>105</v>
      </c>
      <c r="H10" s="48"/>
    </row>
    <row r="11" spans="2:13" s="13" customFormat="1" ht="15" customHeight="1" x14ac:dyDescent="0.2">
      <c r="B11" s="64" t="s">
        <v>83</v>
      </c>
      <c r="C11" s="63">
        <v>105.1</v>
      </c>
      <c r="D11" s="63">
        <v>1</v>
      </c>
      <c r="E11" s="63">
        <v>3.4</v>
      </c>
      <c r="F11" s="39"/>
      <c r="G11" s="81">
        <v>105.2</v>
      </c>
      <c r="H11" s="63">
        <v>0.5</v>
      </c>
      <c r="I11" s="63">
        <v>4.0999999999999996</v>
      </c>
    </row>
    <row r="12" spans="2:13" s="13" customFormat="1" ht="15" customHeight="1" x14ac:dyDescent="0.2">
      <c r="B12" s="64" t="s">
        <v>84</v>
      </c>
      <c r="C12" s="63">
        <v>105.8</v>
      </c>
      <c r="D12" s="63">
        <v>0.6</v>
      </c>
      <c r="E12" s="63">
        <v>3.2</v>
      </c>
      <c r="F12" s="39"/>
      <c r="G12" s="81">
        <v>105.4</v>
      </c>
      <c r="H12" s="63">
        <v>0.1</v>
      </c>
      <c r="I12" s="63">
        <v>3.3</v>
      </c>
    </row>
    <row r="13" spans="2:13" s="13" customFormat="1" ht="15" customHeight="1" x14ac:dyDescent="0.2">
      <c r="B13" s="64" t="s">
        <v>85</v>
      </c>
      <c r="C13" s="63">
        <v>106.9</v>
      </c>
      <c r="D13" s="63">
        <v>1.1000000000000001</v>
      </c>
      <c r="E13" s="63">
        <v>3.9</v>
      </c>
      <c r="F13" s="39"/>
      <c r="G13" s="81">
        <v>105.8</v>
      </c>
      <c r="H13" s="63">
        <v>0.4</v>
      </c>
      <c r="I13" s="63">
        <v>2.1</v>
      </c>
    </row>
    <row r="14" spans="2:13" s="13" customFormat="1" ht="15" customHeight="1" x14ac:dyDescent="0.2">
      <c r="B14" s="64" t="s">
        <v>86</v>
      </c>
      <c r="C14" s="63">
        <v>107.6</v>
      </c>
      <c r="D14" s="63">
        <v>0.6</v>
      </c>
      <c r="E14" s="63">
        <v>3.4</v>
      </c>
      <c r="F14" s="39"/>
      <c r="G14" s="81">
        <v>105.4</v>
      </c>
      <c r="H14" s="63">
        <v>-0.4</v>
      </c>
      <c r="I14" s="63">
        <v>0.6</v>
      </c>
    </row>
    <row r="15" spans="2:13" s="13" customFormat="1" ht="15" customHeight="1" x14ac:dyDescent="0.2">
      <c r="B15" s="64" t="s">
        <v>88</v>
      </c>
      <c r="C15" s="63">
        <v>108.7</v>
      </c>
      <c r="D15" s="63">
        <v>1.1000000000000001</v>
      </c>
      <c r="E15" s="63">
        <v>3.4</v>
      </c>
      <c r="F15" s="39"/>
      <c r="G15" s="81">
        <v>107.2</v>
      </c>
      <c r="H15" s="63">
        <v>1.7</v>
      </c>
      <c r="I15" s="63">
        <v>1.8</v>
      </c>
    </row>
    <row r="16" spans="2:13" s="13" customFormat="1" ht="15" customHeight="1" x14ac:dyDescent="0.2">
      <c r="B16" s="64" t="s">
        <v>84</v>
      </c>
      <c r="C16" s="63">
        <v>109.5</v>
      </c>
      <c r="D16" s="63">
        <v>0.7</v>
      </c>
      <c r="E16" s="63">
        <v>3.5</v>
      </c>
      <c r="F16" s="39"/>
      <c r="G16" s="81">
        <v>108.6</v>
      </c>
      <c r="H16" s="63">
        <v>1.3</v>
      </c>
      <c r="I16" s="63">
        <v>3</v>
      </c>
    </row>
    <row r="17" spans="2:15" s="13" customFormat="1" ht="15" customHeight="1" x14ac:dyDescent="0.2">
      <c r="B17" s="64" t="s">
        <v>89</v>
      </c>
      <c r="C17" s="63">
        <v>109.7</v>
      </c>
      <c r="D17" s="63">
        <v>0.2</v>
      </c>
      <c r="E17" s="63">
        <v>2.7</v>
      </c>
      <c r="F17" s="39"/>
      <c r="G17" s="81">
        <v>109.7</v>
      </c>
      <c r="H17" s="63">
        <v>1</v>
      </c>
      <c r="I17" s="63">
        <v>3.7</v>
      </c>
    </row>
    <row r="18" spans="2:15" s="13" customFormat="1" ht="15" customHeight="1" x14ac:dyDescent="0.2">
      <c r="B18" s="64" t="s">
        <v>86</v>
      </c>
      <c r="C18" s="63">
        <v>110.7</v>
      </c>
      <c r="D18" s="63">
        <v>0.9</v>
      </c>
      <c r="E18" s="63">
        <v>2.9</v>
      </c>
      <c r="F18" s="39"/>
      <c r="G18" s="81">
        <v>109.3</v>
      </c>
      <c r="H18" s="63">
        <v>-0.4</v>
      </c>
      <c r="I18" s="63">
        <v>3.7</v>
      </c>
    </row>
    <row r="19" spans="2:15" s="13" customFormat="1" ht="15" customHeight="1" x14ac:dyDescent="0.2">
      <c r="B19" s="64" t="s">
        <v>88</v>
      </c>
      <c r="C19" s="63">
        <v>111</v>
      </c>
      <c r="D19" s="63">
        <v>0.2</v>
      </c>
      <c r="E19" s="63">
        <v>2.1</v>
      </c>
      <c r="F19" s="39"/>
      <c r="G19" s="81">
        <v>109.9</v>
      </c>
      <c r="H19" s="63">
        <v>0.6</v>
      </c>
      <c r="I19" s="63">
        <v>2.5</v>
      </c>
    </row>
    <row r="20" spans="2:15" s="13" customFormat="1" ht="15" customHeight="1" x14ac:dyDescent="0.2">
      <c r="B20" s="64" t="s">
        <v>84</v>
      </c>
      <c r="C20" s="63">
        <v>111.5</v>
      </c>
      <c r="D20" s="63">
        <v>0.5</v>
      </c>
      <c r="E20" s="63">
        <v>1.8</v>
      </c>
      <c r="F20" s="39"/>
      <c r="G20" s="81">
        <v>110.3</v>
      </c>
      <c r="H20" s="63">
        <v>0.4</v>
      </c>
      <c r="I20" s="63">
        <v>1.6</v>
      </c>
    </row>
    <row r="21" spans="2:15" s="13" customFormat="1" ht="15" customHeight="1" x14ac:dyDescent="0.2">
      <c r="B21" s="64" t="s">
        <v>90</v>
      </c>
      <c r="C21" s="63">
        <v>113</v>
      </c>
      <c r="D21" s="63">
        <v>1.4</v>
      </c>
      <c r="E21" s="63">
        <v>3</v>
      </c>
      <c r="F21" s="39"/>
      <c r="G21" s="81">
        <v>110.9</v>
      </c>
      <c r="H21" s="63">
        <v>0.5</v>
      </c>
      <c r="I21" s="63">
        <v>1.1000000000000001</v>
      </c>
    </row>
    <row r="22" spans="2:15" s="13" customFormat="1" ht="15" customHeight="1" x14ac:dyDescent="0.2">
      <c r="B22" s="64" t="s">
        <v>86</v>
      </c>
      <c r="C22" s="63">
        <v>113.7</v>
      </c>
      <c r="D22" s="63">
        <v>0.6</v>
      </c>
      <c r="E22" s="63">
        <v>2.7</v>
      </c>
      <c r="F22" s="39"/>
      <c r="G22" s="81">
        <v>113.3</v>
      </c>
      <c r="H22" s="63">
        <v>2.1</v>
      </c>
      <c r="I22" s="63">
        <v>3.7</v>
      </c>
    </row>
    <row r="23" spans="2:15" s="13" customFormat="1" ht="15" customHeight="1" x14ac:dyDescent="0.2">
      <c r="B23" s="64" t="s">
        <v>88</v>
      </c>
      <c r="C23" s="63">
        <v>113</v>
      </c>
      <c r="D23" s="63">
        <v>-0.6</v>
      </c>
      <c r="E23" s="63">
        <v>1.8</v>
      </c>
      <c r="F23" s="39"/>
      <c r="G23" s="81">
        <v>112.8</v>
      </c>
      <c r="H23" s="63">
        <v>-0.4</v>
      </c>
      <c r="I23" s="63">
        <v>2.7</v>
      </c>
    </row>
    <row r="24" spans="2:15" s="13" customFormat="1" ht="15" customHeight="1" x14ac:dyDescent="0.2">
      <c r="B24" s="64" t="s">
        <v>84</v>
      </c>
      <c r="C24" s="63">
        <v>114.1</v>
      </c>
      <c r="D24" s="63">
        <v>1</v>
      </c>
      <c r="E24" s="63">
        <v>2.2999999999999998</v>
      </c>
      <c r="F24" s="39"/>
      <c r="G24" s="81">
        <v>113.5</v>
      </c>
      <c r="H24" s="63">
        <v>0.6</v>
      </c>
      <c r="I24" s="63">
        <v>2.8</v>
      </c>
    </row>
    <row r="25" spans="2:15" s="13" customFormat="1" ht="15" customHeight="1" x14ac:dyDescent="0.2">
      <c r="B25" s="64" t="s">
        <v>92</v>
      </c>
      <c r="C25" s="63" t="s">
        <v>106</v>
      </c>
      <c r="D25" s="63">
        <v>0.2</v>
      </c>
      <c r="E25" s="63">
        <v>1.2</v>
      </c>
      <c r="F25" s="39"/>
      <c r="G25" s="63" t="s">
        <v>107</v>
      </c>
      <c r="H25" s="63">
        <v>2.2999999999999998</v>
      </c>
      <c r="I25" s="63">
        <v>4.7</v>
      </c>
    </row>
    <row r="26" spans="2:15" s="13" customFormat="1" ht="15" customHeight="1" x14ac:dyDescent="0.2">
      <c r="B26" s="64" t="s">
        <v>86</v>
      </c>
      <c r="C26" s="63" t="s">
        <v>108</v>
      </c>
      <c r="D26" s="63">
        <v>-0.4</v>
      </c>
      <c r="E26" s="63">
        <v>0.1</v>
      </c>
      <c r="F26" s="39"/>
      <c r="G26" s="63" t="s">
        <v>109</v>
      </c>
      <c r="H26" s="63">
        <v>2.2999999999999998</v>
      </c>
      <c r="I26" s="63">
        <v>4.8</v>
      </c>
    </row>
    <row r="27" spans="2:15" ht="15" customHeight="1" thickBot="1" x14ac:dyDescent="0.25">
      <c r="B27" s="40"/>
      <c r="C27" s="40"/>
      <c r="D27" s="40"/>
      <c r="E27" s="40"/>
      <c r="F27" s="40"/>
      <c r="G27" s="40"/>
      <c r="H27" s="40"/>
      <c r="I27" s="40"/>
    </row>
    <row r="28" spans="2:15" ht="30" customHeight="1" x14ac:dyDescent="0.25">
      <c r="C28" s="23"/>
      <c r="D28" s="99" t="s">
        <v>110</v>
      </c>
      <c r="E28" s="100"/>
      <c r="F28" s="55"/>
      <c r="H28" s="99" t="s">
        <v>111</v>
      </c>
      <c r="I28" s="100"/>
      <c r="J28" s="67"/>
      <c r="K28" s="11"/>
      <c r="L28" s="11"/>
      <c r="M28" s="11"/>
      <c r="N28" s="11"/>
      <c r="O28" s="11"/>
    </row>
    <row r="29" spans="2:15" ht="20" customHeight="1" x14ac:dyDescent="0.25">
      <c r="D29" s="90" t="s">
        <v>78</v>
      </c>
      <c r="E29" s="91"/>
      <c r="H29" s="94" t="s">
        <v>78</v>
      </c>
      <c r="I29" s="95"/>
    </row>
    <row r="30" spans="2:15" ht="15" customHeight="1" x14ac:dyDescent="0.2">
      <c r="B30" s="58"/>
      <c r="C30" s="72" t="s">
        <v>103</v>
      </c>
      <c r="D30" s="72" t="s">
        <v>80</v>
      </c>
      <c r="E30" s="72" t="s">
        <v>81</v>
      </c>
      <c r="F30" s="72"/>
      <c r="G30" s="72" t="s">
        <v>103</v>
      </c>
      <c r="H30" s="72" t="s">
        <v>80</v>
      </c>
      <c r="I30" s="72" t="s">
        <v>81</v>
      </c>
    </row>
    <row r="31" spans="2:15" ht="15" customHeight="1" x14ac:dyDescent="0.2">
      <c r="C31" s="66">
        <v>6150550000</v>
      </c>
      <c r="G31" s="66">
        <v>6150580000</v>
      </c>
    </row>
    <row r="32" spans="2:15" ht="15" customHeight="1" x14ac:dyDescent="0.2"/>
    <row r="33" spans="2:9" ht="15" customHeight="1" x14ac:dyDescent="0.25">
      <c r="B33" s="48"/>
      <c r="C33" s="53" t="s">
        <v>112</v>
      </c>
      <c r="D33" s="48"/>
      <c r="E33" s="48"/>
      <c r="F33" s="48"/>
      <c r="G33" s="53" t="s">
        <v>113</v>
      </c>
      <c r="H33" s="48"/>
    </row>
    <row r="34" spans="2:9" s="13" customFormat="1" ht="15" customHeight="1" x14ac:dyDescent="0.2">
      <c r="B34" s="64" t="s">
        <v>83</v>
      </c>
      <c r="C34" s="63">
        <v>104.4</v>
      </c>
      <c r="D34" s="63">
        <v>0.8</v>
      </c>
      <c r="E34" s="63">
        <v>1.4</v>
      </c>
      <c r="F34" s="39"/>
      <c r="G34" s="63">
        <v>104</v>
      </c>
      <c r="H34" s="63">
        <v>0.1</v>
      </c>
      <c r="I34" s="63">
        <v>1.8</v>
      </c>
    </row>
    <row r="35" spans="2:9" s="13" customFormat="1" ht="15" customHeight="1" x14ac:dyDescent="0.2">
      <c r="B35" s="64" t="s">
        <v>84</v>
      </c>
      <c r="C35" s="63">
        <v>100</v>
      </c>
      <c r="D35" s="63">
        <v>-4.3</v>
      </c>
      <c r="E35" s="63">
        <v>-1</v>
      </c>
      <c r="F35" s="39"/>
      <c r="G35" s="63">
        <v>104.5</v>
      </c>
      <c r="H35" s="63">
        <v>0.5</v>
      </c>
      <c r="I35" s="63">
        <v>1.3</v>
      </c>
    </row>
    <row r="36" spans="2:9" s="13" customFormat="1" ht="15" customHeight="1" x14ac:dyDescent="0.2">
      <c r="B36" s="64" t="s">
        <v>85</v>
      </c>
      <c r="C36" s="63">
        <v>99.3</v>
      </c>
      <c r="D36" s="63">
        <v>-0.7</v>
      </c>
      <c r="E36" s="63">
        <v>-1.3</v>
      </c>
      <c r="F36" s="39"/>
      <c r="G36" s="63">
        <v>105.5</v>
      </c>
      <c r="H36" s="63">
        <v>0.9</v>
      </c>
      <c r="I36" s="63">
        <v>1.4</v>
      </c>
    </row>
    <row r="37" spans="2:9" s="13" customFormat="1" ht="15" customHeight="1" x14ac:dyDescent="0.2">
      <c r="B37" s="64" t="s">
        <v>86</v>
      </c>
      <c r="C37" s="63">
        <v>100.2</v>
      </c>
      <c r="D37" s="63">
        <v>0.9</v>
      </c>
      <c r="E37" s="63">
        <v>-3.4</v>
      </c>
      <c r="F37" s="39"/>
      <c r="G37" s="63">
        <v>105.8</v>
      </c>
      <c r="H37" s="63">
        <v>0.4</v>
      </c>
      <c r="I37" s="63">
        <v>1.8</v>
      </c>
    </row>
    <row r="38" spans="2:9" s="13" customFormat="1" ht="15" customHeight="1" x14ac:dyDescent="0.2">
      <c r="B38" s="64" t="s">
        <v>88</v>
      </c>
      <c r="C38" s="63">
        <v>100.8</v>
      </c>
      <c r="D38" s="63">
        <v>0.6</v>
      </c>
      <c r="E38" s="63">
        <v>-3.5</v>
      </c>
      <c r="F38" s="39"/>
      <c r="G38" s="63">
        <v>105.9</v>
      </c>
      <c r="H38" s="63" t="s">
        <v>87</v>
      </c>
      <c r="I38" s="63">
        <v>1.8</v>
      </c>
    </row>
    <row r="39" spans="2:9" s="13" customFormat="1" ht="15" customHeight="1" x14ac:dyDescent="0.2">
      <c r="B39" s="64" t="s">
        <v>84</v>
      </c>
      <c r="C39" s="63">
        <v>101.1</v>
      </c>
      <c r="D39" s="63">
        <v>0.3</v>
      </c>
      <c r="E39" s="63">
        <v>1.1000000000000001</v>
      </c>
      <c r="F39" s="39"/>
      <c r="G39" s="63">
        <v>106.1</v>
      </c>
      <c r="H39" s="63">
        <v>0.2</v>
      </c>
      <c r="I39" s="63">
        <v>1.5</v>
      </c>
    </row>
    <row r="40" spans="2:9" s="13" customFormat="1" ht="15" customHeight="1" x14ac:dyDescent="0.2">
      <c r="B40" s="64" t="s">
        <v>89</v>
      </c>
      <c r="C40" s="63">
        <v>101.5</v>
      </c>
      <c r="D40" s="63">
        <v>0.4</v>
      </c>
      <c r="E40" s="63">
        <v>2.2000000000000002</v>
      </c>
      <c r="F40" s="39"/>
      <c r="G40" s="63">
        <v>106.7</v>
      </c>
      <c r="H40" s="63">
        <v>0.6</v>
      </c>
      <c r="I40" s="63">
        <v>1.2</v>
      </c>
    </row>
    <row r="41" spans="2:9" s="13" customFormat="1" ht="15" customHeight="1" x14ac:dyDescent="0.2">
      <c r="B41" s="64" t="s">
        <v>86</v>
      </c>
      <c r="C41" s="63">
        <v>102.4</v>
      </c>
      <c r="D41" s="63">
        <v>0.8</v>
      </c>
      <c r="E41" s="63">
        <v>2.2000000000000002</v>
      </c>
      <c r="F41" s="39"/>
      <c r="G41" s="63">
        <v>107.3</v>
      </c>
      <c r="H41" s="63">
        <v>0.5</v>
      </c>
      <c r="I41" s="63">
        <v>1.4</v>
      </c>
    </row>
    <row r="42" spans="2:9" s="13" customFormat="1" ht="15" customHeight="1" x14ac:dyDescent="0.2">
      <c r="B42" s="64" t="s">
        <v>88</v>
      </c>
      <c r="C42" s="63">
        <v>102.9</v>
      </c>
      <c r="D42" s="63">
        <v>0.5</v>
      </c>
      <c r="E42" s="63">
        <v>2.2000000000000002</v>
      </c>
      <c r="F42" s="39"/>
      <c r="G42" s="63">
        <v>107.3</v>
      </c>
      <c r="H42" s="63" t="s">
        <v>87</v>
      </c>
      <c r="I42" s="63">
        <v>1.3</v>
      </c>
    </row>
    <row r="43" spans="2:9" s="13" customFormat="1" ht="15" customHeight="1" x14ac:dyDescent="0.2">
      <c r="B43" s="64" t="s">
        <v>84</v>
      </c>
      <c r="C43" s="63">
        <v>102.9</v>
      </c>
      <c r="D43" s="63" t="s">
        <v>87</v>
      </c>
      <c r="E43" s="63">
        <v>1.8</v>
      </c>
      <c r="F43" s="39"/>
      <c r="G43" s="63">
        <v>107.5</v>
      </c>
      <c r="H43" s="63">
        <v>0.2</v>
      </c>
      <c r="I43" s="63">
        <v>1.4</v>
      </c>
    </row>
    <row r="44" spans="2:9" s="13" customFormat="1" ht="15" customHeight="1" x14ac:dyDescent="0.2">
      <c r="B44" s="64" t="s">
        <v>90</v>
      </c>
      <c r="C44" s="63">
        <v>102.8</v>
      </c>
      <c r="D44" s="63">
        <v>-0.1</v>
      </c>
      <c r="E44" s="63">
        <v>1.3</v>
      </c>
      <c r="F44" s="39"/>
      <c r="G44" s="63">
        <v>107.4</v>
      </c>
      <c r="H44" s="63">
        <v>-0.2</v>
      </c>
      <c r="I44" s="63">
        <v>0.6</v>
      </c>
    </row>
    <row r="45" spans="2:9" s="13" customFormat="1" ht="15" customHeight="1" x14ac:dyDescent="0.2">
      <c r="B45" s="64" t="s">
        <v>86</v>
      </c>
      <c r="C45" s="63">
        <v>102.4</v>
      </c>
      <c r="D45" s="63">
        <v>-0.4</v>
      </c>
      <c r="E45" s="63" t="s">
        <v>87</v>
      </c>
      <c r="F45" s="39"/>
      <c r="G45" s="63" t="s">
        <v>114</v>
      </c>
      <c r="H45" s="63">
        <v>-1.3</v>
      </c>
      <c r="I45" s="63">
        <v>-1.2</v>
      </c>
    </row>
    <row r="46" spans="2:9" s="13" customFormat="1" ht="15" customHeight="1" x14ac:dyDescent="0.2">
      <c r="B46" s="64" t="s">
        <v>88</v>
      </c>
      <c r="C46" s="63">
        <v>101.8</v>
      </c>
      <c r="D46" s="63">
        <v>-0.6</v>
      </c>
      <c r="E46" s="63">
        <v>-1.1000000000000001</v>
      </c>
      <c r="F46" s="39"/>
      <c r="G46" s="63" t="s">
        <v>115</v>
      </c>
      <c r="H46" s="63">
        <v>-0.5</v>
      </c>
      <c r="I46" s="63">
        <v>-1.7</v>
      </c>
    </row>
    <row r="47" spans="2:9" s="13" customFormat="1" ht="15" customHeight="1" x14ac:dyDescent="0.2">
      <c r="B47" s="64" t="s">
        <v>84</v>
      </c>
      <c r="C47" s="63">
        <v>101.4</v>
      </c>
      <c r="D47" s="63">
        <v>-0.4</v>
      </c>
      <c r="E47" s="63">
        <v>-1.5</v>
      </c>
      <c r="F47" s="39"/>
      <c r="G47" s="63">
        <v>106</v>
      </c>
      <c r="H47" s="63">
        <v>0.6</v>
      </c>
      <c r="I47" s="63">
        <v>-1.4</v>
      </c>
    </row>
    <row r="48" spans="2:9" s="13" customFormat="1" ht="15" customHeight="1" x14ac:dyDescent="0.2">
      <c r="B48" s="64" t="s">
        <v>92</v>
      </c>
      <c r="C48" s="63" t="s">
        <v>116</v>
      </c>
      <c r="D48" s="63">
        <v>0.5</v>
      </c>
      <c r="E48" s="63">
        <v>-1</v>
      </c>
      <c r="F48" s="39"/>
      <c r="G48" s="63" t="s">
        <v>117</v>
      </c>
      <c r="H48" s="63">
        <v>1</v>
      </c>
      <c r="I48" s="63">
        <v>-0.3</v>
      </c>
    </row>
    <row r="49" spans="2:9" s="13" customFormat="1" ht="15" customHeight="1" x14ac:dyDescent="0.2">
      <c r="B49" s="64" t="s">
        <v>86</v>
      </c>
      <c r="C49" s="63" t="s">
        <v>118</v>
      </c>
      <c r="D49" s="63">
        <v>0.7</v>
      </c>
      <c r="E49" s="63">
        <v>0.2</v>
      </c>
      <c r="F49" s="39"/>
      <c r="G49" s="63" t="s">
        <v>119</v>
      </c>
      <c r="H49" s="63">
        <v>-0.4</v>
      </c>
      <c r="I49" s="63">
        <v>0.6</v>
      </c>
    </row>
    <row r="50" spans="2:9" ht="15" customHeight="1" thickBot="1" x14ac:dyDescent="0.25">
      <c r="B50" s="40"/>
      <c r="C50" s="40"/>
      <c r="D50" s="40"/>
      <c r="E50" s="40"/>
      <c r="F50" s="40"/>
      <c r="G50" s="40"/>
      <c r="H50" s="40"/>
      <c r="I50" s="40"/>
    </row>
    <row r="51" spans="2:9" ht="15" customHeight="1" x14ac:dyDescent="0.25">
      <c r="B51" s="98" t="s">
        <v>95</v>
      </c>
      <c r="C51" s="97"/>
      <c r="G51" s="96" t="s">
        <v>96</v>
      </c>
      <c r="H51" s="97"/>
      <c r="I51" s="97"/>
    </row>
    <row r="52" spans="2:9" ht="15" customHeight="1" x14ac:dyDescent="0.2"/>
    <row r="53" spans="2:9" ht="46" customHeight="1" x14ac:dyDescent="0.2">
      <c r="B53" s="87" t="s">
        <v>120</v>
      </c>
      <c r="C53" s="93"/>
      <c r="D53" s="93"/>
      <c r="E53" s="93"/>
      <c r="F53" s="66"/>
    </row>
    <row r="54" spans="2:9" ht="15" customHeight="1" x14ac:dyDescent="0.2">
      <c r="C54" s="66"/>
      <c r="D54" s="66"/>
      <c r="E54" s="66"/>
      <c r="F54" s="66"/>
    </row>
    <row r="55" spans="2:9" ht="15" customHeight="1" x14ac:dyDescent="0.2">
      <c r="B55" s="85"/>
      <c r="C55" s="93"/>
      <c r="D55" s="93"/>
      <c r="E55" s="93"/>
      <c r="F55" s="66"/>
    </row>
  </sheetData>
  <mergeCells count="14">
    <mergeCell ref="B1:C1"/>
    <mergeCell ref="H6:I6"/>
    <mergeCell ref="B51:C51"/>
    <mergeCell ref="D6:E6"/>
    <mergeCell ref="D5:E5"/>
    <mergeCell ref="H5:I5"/>
    <mergeCell ref="D28:E28"/>
    <mergeCell ref="H28:I28"/>
    <mergeCell ref="B55:E55"/>
    <mergeCell ref="H29:I29"/>
    <mergeCell ref="G51:I51"/>
    <mergeCell ref="D29:E29"/>
    <mergeCell ref="B3:H3"/>
    <mergeCell ref="B53:E53"/>
  </mergeCells>
  <hyperlinks>
    <hyperlink ref="B1" location="Contents!B7" display="Back to contents" xr:uid="{00000000-0004-0000-0400-000000000000}"/>
  </hyperlinks>
  <pageMargins left="0.75" right="0.75" top="1" bottom="1" header="0.5" footer="0.5"/>
  <pageSetup paperSize="9" scale="65"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J56"/>
  <sheetViews>
    <sheetView showGridLines="0" zoomScaleNormal="100" workbookViewId="0"/>
  </sheetViews>
  <sheetFormatPr defaultColWidth="9.08984375" defaultRowHeight="10" x14ac:dyDescent="0.2"/>
  <cols>
    <col min="1" max="1" width="3" style="66" customWidth="1"/>
    <col min="2" max="2" width="7.6328125" style="66" customWidth="1"/>
    <col min="3" max="5" width="16.6328125" style="66" customWidth="1"/>
    <col min="6" max="6" width="3" style="66" customWidth="1"/>
    <col min="7" max="9" width="16.6328125" style="66" customWidth="1"/>
    <col min="10" max="10" width="12.54296875" style="66" bestFit="1" customWidth="1"/>
    <col min="11" max="11" width="11.36328125" style="66" bestFit="1" customWidth="1"/>
    <col min="12" max="14" width="9.08984375" style="66" customWidth="1"/>
    <col min="15" max="16384" width="9.08984375" style="66"/>
  </cols>
  <sheetData>
    <row r="1" spans="2:10" ht="15" customHeight="1" x14ac:dyDescent="0.25">
      <c r="B1" s="88" t="s">
        <v>11</v>
      </c>
      <c r="C1" s="85"/>
    </row>
    <row r="2" spans="2:10" ht="15" customHeight="1" x14ac:dyDescent="0.2"/>
    <row r="3" spans="2:10" ht="15" customHeight="1" x14ac:dyDescent="0.3">
      <c r="B3" s="89" t="s">
        <v>99</v>
      </c>
      <c r="C3" s="85"/>
      <c r="D3" s="85"/>
      <c r="E3" s="85"/>
      <c r="F3" s="85"/>
      <c r="G3" s="85"/>
      <c r="H3" s="85"/>
      <c r="J3" s="47"/>
    </row>
    <row r="4" spans="2:10" ht="15" customHeight="1" thickBot="1" x14ac:dyDescent="0.25">
      <c r="B4" s="46" t="s">
        <v>121</v>
      </c>
      <c r="C4" s="46"/>
      <c r="D4" s="46"/>
      <c r="E4" s="46"/>
      <c r="F4" s="46"/>
      <c r="G4" s="46"/>
      <c r="I4" s="46" t="s">
        <v>76</v>
      </c>
    </row>
    <row r="5" spans="2:10" ht="30" customHeight="1" x14ac:dyDescent="0.25">
      <c r="D5" s="99" t="s">
        <v>122</v>
      </c>
      <c r="E5" s="100"/>
      <c r="F5" s="61"/>
      <c r="H5" s="99" t="s">
        <v>123</v>
      </c>
      <c r="I5" s="100"/>
    </row>
    <row r="6" spans="2:10" ht="20" customHeight="1" x14ac:dyDescent="0.25">
      <c r="D6" s="94" t="s">
        <v>78</v>
      </c>
      <c r="E6" s="95"/>
      <c r="F6" s="56"/>
      <c r="H6" s="94" t="s">
        <v>78</v>
      </c>
      <c r="I6" s="95"/>
    </row>
    <row r="7" spans="2:10" ht="15" customHeight="1" x14ac:dyDescent="0.2">
      <c r="B7" s="58"/>
      <c r="C7" s="72" t="s">
        <v>103</v>
      </c>
      <c r="D7" s="72" t="s">
        <v>80</v>
      </c>
      <c r="E7" s="72" t="s">
        <v>81</v>
      </c>
      <c r="F7" s="72"/>
      <c r="G7" s="72" t="s">
        <v>124</v>
      </c>
      <c r="H7" s="72" t="s">
        <v>80</v>
      </c>
      <c r="I7" s="72" t="s">
        <v>81</v>
      </c>
    </row>
    <row r="8" spans="2:10" ht="15" customHeight="1" x14ac:dyDescent="0.2">
      <c r="C8" s="71">
        <v>6150680000</v>
      </c>
      <c r="E8" s="67"/>
      <c r="F8" s="67"/>
      <c r="G8" s="71">
        <v>6150690000</v>
      </c>
    </row>
    <row r="9" spans="2:10" ht="15" customHeight="1" x14ac:dyDescent="0.2">
      <c r="C9" s="71"/>
      <c r="E9" s="67"/>
      <c r="F9" s="67"/>
      <c r="G9" s="71"/>
    </row>
    <row r="10" spans="2:10" ht="15" customHeight="1" x14ac:dyDescent="0.25">
      <c r="B10" s="48"/>
      <c r="C10" s="53" t="s">
        <v>125</v>
      </c>
      <c r="D10" s="48"/>
      <c r="E10" s="48"/>
      <c r="F10" s="48"/>
      <c r="G10" s="53" t="s">
        <v>126</v>
      </c>
      <c r="H10" s="48"/>
    </row>
    <row r="11" spans="2:10" s="13" customFormat="1" ht="15" customHeight="1" x14ac:dyDescent="0.2">
      <c r="B11" s="51" t="s">
        <v>83</v>
      </c>
      <c r="C11" s="81">
        <v>105.3</v>
      </c>
      <c r="D11" s="63">
        <v>0.7</v>
      </c>
      <c r="E11" s="63">
        <v>1.8</v>
      </c>
      <c r="F11" s="39"/>
      <c r="G11" s="81">
        <v>102.4</v>
      </c>
      <c r="H11" s="63">
        <v>0.6</v>
      </c>
      <c r="I11" s="63">
        <v>0.7</v>
      </c>
    </row>
    <row r="12" spans="2:10" s="13" customFormat="1" ht="15" customHeight="1" x14ac:dyDescent="0.2">
      <c r="B12" s="51" t="s">
        <v>84</v>
      </c>
      <c r="C12" s="81">
        <v>105.5</v>
      </c>
      <c r="D12" s="63">
        <v>0.1</v>
      </c>
      <c r="E12" s="63">
        <v>1.6</v>
      </c>
      <c r="F12" s="39"/>
      <c r="G12" s="81">
        <v>103.7</v>
      </c>
      <c r="H12" s="63">
        <v>1.3</v>
      </c>
      <c r="I12" s="63">
        <v>1.8</v>
      </c>
    </row>
    <row r="13" spans="2:10" s="13" customFormat="1" ht="15" customHeight="1" x14ac:dyDescent="0.2">
      <c r="B13" s="51" t="s">
        <v>85</v>
      </c>
      <c r="C13" s="81">
        <v>105.9</v>
      </c>
      <c r="D13" s="63">
        <v>0.4</v>
      </c>
      <c r="E13" s="63">
        <v>1.6</v>
      </c>
      <c r="F13" s="39"/>
      <c r="G13" s="81">
        <v>104.5</v>
      </c>
      <c r="H13" s="63">
        <v>0.8</v>
      </c>
      <c r="I13" s="63">
        <v>2.5</v>
      </c>
    </row>
    <row r="14" spans="2:10" s="13" customFormat="1" ht="15" customHeight="1" x14ac:dyDescent="0.2">
      <c r="B14" s="51" t="s">
        <v>86</v>
      </c>
      <c r="C14" s="81">
        <v>106.2</v>
      </c>
      <c r="D14" s="63">
        <v>0.3</v>
      </c>
      <c r="E14" s="63">
        <v>1.5</v>
      </c>
      <c r="F14" s="39"/>
      <c r="G14" s="81">
        <v>104.2</v>
      </c>
      <c r="H14" s="63">
        <v>-0.3</v>
      </c>
      <c r="I14" s="63">
        <v>2.4</v>
      </c>
    </row>
    <row r="15" spans="2:10" s="13" customFormat="1" ht="15" customHeight="1" x14ac:dyDescent="0.2">
      <c r="B15" s="51" t="s">
        <v>88</v>
      </c>
      <c r="C15" s="81">
        <v>106.3</v>
      </c>
      <c r="D15" s="63" t="s">
        <v>87</v>
      </c>
      <c r="E15" s="63">
        <v>0.9</v>
      </c>
      <c r="F15" s="39"/>
      <c r="G15" s="81">
        <v>105.3</v>
      </c>
      <c r="H15" s="63">
        <v>1</v>
      </c>
      <c r="I15" s="63">
        <v>2.8</v>
      </c>
    </row>
    <row r="16" spans="2:10" s="13" customFormat="1" ht="15" customHeight="1" x14ac:dyDescent="0.2">
      <c r="B16" s="51" t="s">
        <v>84</v>
      </c>
      <c r="C16" s="81">
        <v>106.6</v>
      </c>
      <c r="D16" s="63">
        <v>0.4</v>
      </c>
      <c r="E16" s="63">
        <v>1.1000000000000001</v>
      </c>
      <c r="F16" s="39"/>
      <c r="G16" s="81">
        <v>104.9</v>
      </c>
      <c r="H16" s="63">
        <v>-0.3</v>
      </c>
      <c r="I16" s="63">
        <v>1.2</v>
      </c>
    </row>
    <row r="17" spans="2:9" s="13" customFormat="1" ht="15" customHeight="1" x14ac:dyDescent="0.2">
      <c r="B17" s="51" t="s">
        <v>89</v>
      </c>
      <c r="C17" s="81">
        <v>107.4</v>
      </c>
      <c r="D17" s="63">
        <v>0.8</v>
      </c>
      <c r="E17" s="63">
        <v>1.5</v>
      </c>
      <c r="F17" s="39"/>
      <c r="G17" s="81">
        <v>104.9</v>
      </c>
      <c r="H17" s="63" t="s">
        <v>87</v>
      </c>
      <c r="I17" s="63">
        <v>0.4</v>
      </c>
    </row>
    <row r="18" spans="2:9" s="13" customFormat="1" ht="15" customHeight="1" x14ac:dyDescent="0.2">
      <c r="B18" s="51" t="s">
        <v>86</v>
      </c>
      <c r="C18" s="81">
        <v>107.7</v>
      </c>
      <c r="D18" s="63">
        <v>0.3</v>
      </c>
      <c r="E18" s="63">
        <v>1.4</v>
      </c>
      <c r="F18" s="39"/>
      <c r="G18" s="81">
        <v>104.8</v>
      </c>
      <c r="H18" s="63">
        <v>-0.1</v>
      </c>
      <c r="I18" s="63">
        <v>0.6</v>
      </c>
    </row>
    <row r="19" spans="2:9" s="13" customFormat="1" ht="15" customHeight="1" x14ac:dyDescent="0.2">
      <c r="B19" s="51" t="s">
        <v>88</v>
      </c>
      <c r="C19" s="81">
        <v>108.4</v>
      </c>
      <c r="D19" s="63">
        <v>0.7</v>
      </c>
      <c r="E19" s="63">
        <v>2.1</v>
      </c>
      <c r="F19" s="39"/>
      <c r="G19" s="81">
        <v>105.9</v>
      </c>
      <c r="H19" s="63">
        <v>1</v>
      </c>
      <c r="I19" s="63">
        <v>0.6</v>
      </c>
    </row>
    <row r="20" spans="2:9" s="13" customFormat="1" ht="15" customHeight="1" x14ac:dyDescent="0.2">
      <c r="B20" s="51" t="s">
        <v>84</v>
      </c>
      <c r="C20" s="81">
        <v>107.6</v>
      </c>
      <c r="D20" s="63">
        <v>-0.8</v>
      </c>
      <c r="E20" s="63">
        <v>0.9</v>
      </c>
      <c r="F20" s="39"/>
      <c r="G20" s="81">
        <v>106.3</v>
      </c>
      <c r="H20" s="63">
        <v>0.4</v>
      </c>
      <c r="I20" s="63">
        <v>1.3</v>
      </c>
    </row>
    <row r="21" spans="2:9" s="13" customFormat="1" ht="15" customHeight="1" x14ac:dyDescent="0.2">
      <c r="B21" s="51" t="s">
        <v>90</v>
      </c>
      <c r="C21" s="81">
        <v>107.4</v>
      </c>
      <c r="D21" s="63">
        <v>-0.2</v>
      </c>
      <c r="E21" s="63" t="s">
        <v>87</v>
      </c>
      <c r="F21" s="39"/>
      <c r="G21" s="81">
        <v>106.4</v>
      </c>
      <c r="H21" s="63">
        <v>0.1</v>
      </c>
      <c r="I21" s="63">
        <v>1.4</v>
      </c>
    </row>
    <row r="22" spans="2:9" s="13" customFormat="1" ht="15" customHeight="1" x14ac:dyDescent="0.2">
      <c r="B22" s="51" t="s">
        <v>86</v>
      </c>
      <c r="C22" s="81">
        <v>106.9</v>
      </c>
      <c r="D22" s="63">
        <v>-0.5</v>
      </c>
      <c r="E22" s="63">
        <v>-0.8</v>
      </c>
      <c r="F22" s="39"/>
      <c r="G22" s="81">
        <v>106.2</v>
      </c>
      <c r="H22" s="63">
        <v>-0.1</v>
      </c>
      <c r="I22" s="63">
        <v>1.4</v>
      </c>
    </row>
    <row r="23" spans="2:9" s="13" customFormat="1" ht="15" customHeight="1" x14ac:dyDescent="0.2">
      <c r="B23" s="51" t="s">
        <v>88</v>
      </c>
      <c r="C23" s="81">
        <v>105.4</v>
      </c>
      <c r="D23" s="63">
        <v>-1.4</v>
      </c>
      <c r="E23" s="63">
        <v>-2.8</v>
      </c>
      <c r="F23" s="39"/>
      <c r="G23" s="81">
        <v>105.4</v>
      </c>
      <c r="H23" s="63">
        <v>-0.8</v>
      </c>
      <c r="I23" s="63">
        <v>-0.4</v>
      </c>
    </row>
    <row r="24" spans="2:9" s="13" customFormat="1" ht="15" customHeight="1" x14ac:dyDescent="0.2">
      <c r="B24" s="51" t="s">
        <v>84</v>
      </c>
      <c r="C24" s="81">
        <v>104.5</v>
      </c>
      <c r="D24" s="63">
        <v>-0.9</v>
      </c>
      <c r="E24" s="63">
        <v>-2.9</v>
      </c>
      <c r="F24" s="39"/>
      <c r="G24" s="81">
        <v>106.9</v>
      </c>
      <c r="H24" s="63">
        <v>1.4</v>
      </c>
      <c r="I24" s="63">
        <v>0.5</v>
      </c>
    </row>
    <row r="25" spans="2:9" s="13" customFormat="1" ht="15" customHeight="1" x14ac:dyDescent="0.2">
      <c r="B25" s="51" t="s">
        <v>92</v>
      </c>
      <c r="C25" s="63" t="s">
        <v>127</v>
      </c>
      <c r="D25" s="63">
        <v>0.3</v>
      </c>
      <c r="E25" s="63">
        <v>-2.4</v>
      </c>
      <c r="F25" s="39"/>
      <c r="G25" s="63" t="s">
        <v>128</v>
      </c>
      <c r="H25" s="63">
        <v>1.4</v>
      </c>
      <c r="I25" s="63">
        <v>1.9</v>
      </c>
    </row>
    <row r="26" spans="2:9" s="13" customFormat="1" ht="15" customHeight="1" x14ac:dyDescent="0.2">
      <c r="B26" s="71" t="s">
        <v>86</v>
      </c>
      <c r="C26" s="63" t="s">
        <v>129</v>
      </c>
      <c r="D26" s="63">
        <v>-0.1</v>
      </c>
      <c r="E26" s="63">
        <v>-2</v>
      </c>
      <c r="F26" s="39"/>
      <c r="G26" s="63" t="s">
        <v>130</v>
      </c>
      <c r="H26" s="63">
        <v>1.1000000000000001</v>
      </c>
      <c r="I26" s="63">
        <v>3.1</v>
      </c>
    </row>
    <row r="27" spans="2:9" ht="15" customHeight="1" thickBot="1" x14ac:dyDescent="0.25">
      <c r="B27" s="40"/>
      <c r="C27" s="40"/>
      <c r="D27" s="40"/>
      <c r="E27" s="40"/>
      <c r="F27" s="40"/>
      <c r="G27" s="40"/>
      <c r="H27" s="40"/>
      <c r="I27" s="40"/>
    </row>
    <row r="28" spans="2:9" ht="30" customHeight="1" x14ac:dyDescent="0.25">
      <c r="D28" s="99" t="s">
        <v>131</v>
      </c>
      <c r="E28" s="100"/>
      <c r="H28" s="99" t="s">
        <v>132</v>
      </c>
      <c r="I28" s="100"/>
    </row>
    <row r="29" spans="2:9" ht="20" customHeight="1" x14ac:dyDescent="0.25">
      <c r="D29" s="94" t="s">
        <v>78</v>
      </c>
      <c r="E29" s="95"/>
      <c r="H29" s="94" t="s">
        <v>78</v>
      </c>
      <c r="I29" s="95"/>
    </row>
    <row r="30" spans="2:9" ht="15" customHeight="1" x14ac:dyDescent="0.2">
      <c r="C30" s="72" t="s">
        <v>103</v>
      </c>
      <c r="D30" s="72" t="s">
        <v>80</v>
      </c>
      <c r="E30" s="72" t="s">
        <v>81</v>
      </c>
      <c r="F30" s="72"/>
      <c r="G30" s="72" t="s">
        <v>103</v>
      </c>
      <c r="H30" s="72" t="s">
        <v>80</v>
      </c>
      <c r="I30" s="72" t="s">
        <v>81</v>
      </c>
    </row>
    <row r="31" spans="2:9" ht="15" customHeight="1" x14ac:dyDescent="0.2">
      <c r="C31" s="66">
        <v>6150770000</v>
      </c>
      <c r="E31" s="67"/>
      <c r="F31" s="67"/>
      <c r="G31" s="66">
        <v>6150850000</v>
      </c>
    </row>
    <row r="32" spans="2:9" ht="15" customHeight="1" x14ac:dyDescent="0.2">
      <c r="E32" s="67"/>
      <c r="F32" s="67"/>
    </row>
    <row r="33" spans="2:9" ht="15" customHeight="1" x14ac:dyDescent="0.25">
      <c r="B33" s="48"/>
      <c r="C33" s="54" t="s">
        <v>133</v>
      </c>
      <c r="D33" s="53"/>
      <c r="E33" s="53"/>
      <c r="F33" s="53"/>
      <c r="G33" s="53" t="s">
        <v>134</v>
      </c>
      <c r="H33" s="48"/>
    </row>
    <row r="34" spans="2:9" ht="15" customHeight="1" x14ac:dyDescent="0.2">
      <c r="B34" s="51" t="s">
        <v>83</v>
      </c>
      <c r="C34" s="63">
        <v>104.6</v>
      </c>
      <c r="D34" s="63">
        <v>2.1</v>
      </c>
      <c r="E34" s="63">
        <v>2.9</v>
      </c>
      <c r="F34" s="39"/>
      <c r="G34" s="63">
        <v>101.8</v>
      </c>
      <c r="H34" s="63">
        <v>-1.3</v>
      </c>
      <c r="I34" s="63">
        <v>0.7</v>
      </c>
    </row>
    <row r="35" spans="2:9" ht="15" customHeight="1" x14ac:dyDescent="0.2">
      <c r="B35" s="51" t="s">
        <v>84</v>
      </c>
      <c r="C35" s="63">
        <v>104.1</v>
      </c>
      <c r="D35" s="63">
        <v>-0.4</v>
      </c>
      <c r="E35" s="63">
        <v>2.6</v>
      </c>
      <c r="F35" s="39"/>
      <c r="G35" s="63">
        <v>102.1</v>
      </c>
      <c r="H35" s="63">
        <v>0.3</v>
      </c>
      <c r="I35" s="63">
        <v>0.9</v>
      </c>
    </row>
    <row r="36" spans="2:9" ht="15" customHeight="1" x14ac:dyDescent="0.2">
      <c r="B36" s="51" t="s">
        <v>85</v>
      </c>
      <c r="C36" s="63">
        <v>104.5</v>
      </c>
      <c r="D36" s="63">
        <v>0.4</v>
      </c>
      <c r="E36" s="63">
        <v>2.5</v>
      </c>
      <c r="F36" s="39"/>
      <c r="G36" s="63">
        <v>103.4</v>
      </c>
      <c r="H36" s="63">
        <v>1.3</v>
      </c>
      <c r="I36" s="63">
        <v>0.8</v>
      </c>
    </row>
    <row r="37" spans="2:9" ht="15" customHeight="1" x14ac:dyDescent="0.2">
      <c r="B37" s="51" t="s">
        <v>86</v>
      </c>
      <c r="C37" s="63">
        <v>105.2</v>
      </c>
      <c r="D37" s="63">
        <v>0.7</v>
      </c>
      <c r="E37" s="63">
        <v>2.7</v>
      </c>
      <c r="F37" s="39"/>
      <c r="G37" s="63">
        <v>103.5</v>
      </c>
      <c r="H37" s="63">
        <v>0.1</v>
      </c>
      <c r="I37" s="63">
        <v>0.4</v>
      </c>
    </row>
    <row r="38" spans="2:9" ht="15" customHeight="1" x14ac:dyDescent="0.2">
      <c r="B38" s="51" t="s">
        <v>88</v>
      </c>
      <c r="C38" s="63">
        <v>105.3</v>
      </c>
      <c r="D38" s="63">
        <v>0.1</v>
      </c>
      <c r="E38" s="63">
        <v>0.7</v>
      </c>
      <c r="F38" s="39"/>
      <c r="G38" s="63">
        <v>103.9</v>
      </c>
      <c r="H38" s="63">
        <v>0.4</v>
      </c>
      <c r="I38" s="63">
        <v>2.1</v>
      </c>
    </row>
    <row r="39" spans="2:9" ht="15" customHeight="1" x14ac:dyDescent="0.2">
      <c r="B39" s="51" t="s">
        <v>84</v>
      </c>
      <c r="C39" s="63">
        <v>105</v>
      </c>
      <c r="D39" s="63">
        <v>-0.2</v>
      </c>
      <c r="E39" s="63">
        <v>0.9</v>
      </c>
      <c r="F39" s="39"/>
      <c r="G39" s="63">
        <v>101</v>
      </c>
      <c r="H39" s="63">
        <v>-2.7</v>
      </c>
      <c r="I39" s="63">
        <v>-1</v>
      </c>
    </row>
    <row r="40" spans="2:9" ht="15" customHeight="1" x14ac:dyDescent="0.2">
      <c r="B40" s="51" t="s">
        <v>89</v>
      </c>
      <c r="C40" s="63">
        <v>105.2</v>
      </c>
      <c r="D40" s="63">
        <v>0.1</v>
      </c>
      <c r="E40" s="63">
        <v>0.6</v>
      </c>
      <c r="F40" s="39"/>
      <c r="G40" s="63">
        <v>102.6</v>
      </c>
      <c r="H40" s="63">
        <v>1.5</v>
      </c>
      <c r="I40" s="63">
        <v>-0.8</v>
      </c>
    </row>
    <row r="41" spans="2:9" ht="15" customHeight="1" x14ac:dyDescent="0.2">
      <c r="B41" s="51" t="s">
        <v>86</v>
      </c>
      <c r="C41" s="63">
        <v>105.6</v>
      </c>
      <c r="D41" s="63">
        <v>0.4</v>
      </c>
      <c r="E41" s="63">
        <v>0.4</v>
      </c>
      <c r="F41" s="39"/>
      <c r="G41" s="63">
        <v>103.7</v>
      </c>
      <c r="H41" s="63">
        <v>1.1000000000000001</v>
      </c>
      <c r="I41" s="63">
        <v>0.2</v>
      </c>
    </row>
    <row r="42" spans="2:9" ht="15" customHeight="1" x14ac:dyDescent="0.2">
      <c r="B42" s="51" t="s">
        <v>88</v>
      </c>
      <c r="C42" s="63">
        <v>105.9</v>
      </c>
      <c r="D42" s="63">
        <v>0.3</v>
      </c>
      <c r="E42" s="63">
        <v>0.6</v>
      </c>
      <c r="F42" s="39"/>
      <c r="G42" s="63">
        <v>104.1</v>
      </c>
      <c r="H42" s="63">
        <v>0.3</v>
      </c>
      <c r="I42" s="63">
        <v>0.2</v>
      </c>
    </row>
    <row r="43" spans="2:9" ht="15" customHeight="1" x14ac:dyDescent="0.2">
      <c r="B43" s="51" t="s">
        <v>84</v>
      </c>
      <c r="C43" s="63">
        <v>105.7</v>
      </c>
      <c r="D43" s="63">
        <v>-0.2</v>
      </c>
      <c r="E43" s="63">
        <v>0.6</v>
      </c>
      <c r="F43" s="39"/>
      <c r="G43" s="63">
        <v>104</v>
      </c>
      <c r="H43" s="63">
        <v>-0.1</v>
      </c>
      <c r="I43" s="63">
        <v>2.9</v>
      </c>
    </row>
    <row r="44" spans="2:9" ht="15" customHeight="1" x14ac:dyDescent="0.2">
      <c r="B44" s="51" t="s">
        <v>90</v>
      </c>
      <c r="C44" s="63">
        <v>106</v>
      </c>
      <c r="D44" s="63">
        <v>0.3</v>
      </c>
      <c r="E44" s="63">
        <v>0.8</v>
      </c>
      <c r="F44" s="39"/>
      <c r="G44" s="63">
        <v>104.9</v>
      </c>
      <c r="H44" s="63">
        <v>0.9</v>
      </c>
      <c r="I44" s="63">
        <v>2.2999999999999998</v>
      </c>
    </row>
    <row r="45" spans="2:9" ht="15" customHeight="1" x14ac:dyDescent="0.2">
      <c r="B45" s="51" t="s">
        <v>86</v>
      </c>
      <c r="C45" s="63" t="s">
        <v>135</v>
      </c>
      <c r="D45" s="63">
        <v>0.1</v>
      </c>
      <c r="E45" s="63">
        <v>0.5</v>
      </c>
      <c r="F45" s="39"/>
      <c r="G45" s="63">
        <v>104.7</v>
      </c>
      <c r="H45" s="63">
        <v>-0.2</v>
      </c>
      <c r="I45" s="63">
        <v>0.9</v>
      </c>
    </row>
    <row r="46" spans="2:9" ht="15" customHeight="1" x14ac:dyDescent="0.2">
      <c r="B46" s="51" t="s">
        <v>88</v>
      </c>
      <c r="C46" s="63" t="s">
        <v>136</v>
      </c>
      <c r="D46" s="63">
        <v>0.2</v>
      </c>
      <c r="E46" s="63">
        <v>0.4</v>
      </c>
      <c r="F46" s="39"/>
      <c r="G46" s="63">
        <v>103.7</v>
      </c>
      <c r="H46" s="63">
        <v>-0.9</v>
      </c>
      <c r="I46" s="63">
        <v>-0.3</v>
      </c>
    </row>
    <row r="47" spans="2:9" ht="15" customHeight="1" x14ac:dyDescent="0.2">
      <c r="B47" s="51" t="s">
        <v>84</v>
      </c>
      <c r="C47" s="63">
        <v>106</v>
      </c>
      <c r="D47" s="63">
        <v>-0.4</v>
      </c>
      <c r="E47" s="63">
        <v>0.3</v>
      </c>
      <c r="F47" s="39"/>
      <c r="G47" s="63">
        <v>103.8</v>
      </c>
      <c r="H47" s="63" t="s">
        <v>87</v>
      </c>
      <c r="I47" s="63">
        <v>-0.2</v>
      </c>
    </row>
    <row r="48" spans="2:9" ht="15" customHeight="1" x14ac:dyDescent="0.2">
      <c r="B48" s="51" t="s">
        <v>92</v>
      </c>
      <c r="C48" s="63" t="s">
        <v>137</v>
      </c>
      <c r="D48" s="63">
        <v>0.2</v>
      </c>
      <c r="E48" s="63">
        <v>0.2</v>
      </c>
      <c r="F48" s="39"/>
      <c r="G48" s="63" t="s">
        <v>138</v>
      </c>
      <c r="H48" s="63">
        <v>-0.2</v>
      </c>
      <c r="I48" s="63">
        <v>-1.3</v>
      </c>
    </row>
    <row r="49" spans="2:9" ht="15" customHeight="1" x14ac:dyDescent="0.2">
      <c r="B49" s="71" t="s">
        <v>86</v>
      </c>
      <c r="C49" s="63" t="s">
        <v>117</v>
      </c>
      <c r="D49" s="63">
        <v>0.8</v>
      </c>
      <c r="E49" s="63">
        <v>0.9</v>
      </c>
      <c r="F49" s="39"/>
      <c r="G49" s="63" t="s">
        <v>139</v>
      </c>
      <c r="H49" s="63">
        <v>0.1</v>
      </c>
      <c r="I49" s="63">
        <v>-0.9</v>
      </c>
    </row>
    <row r="50" spans="2:9" ht="15" customHeight="1" thickBot="1" x14ac:dyDescent="0.25">
      <c r="B50" s="40"/>
      <c r="C50" s="40"/>
      <c r="D50" s="40"/>
      <c r="E50" s="40"/>
      <c r="F50" s="40"/>
      <c r="G50" s="40"/>
      <c r="H50" s="40"/>
      <c r="I50" s="40"/>
    </row>
    <row r="51" spans="2:9" ht="15" customHeight="1" x14ac:dyDescent="0.25">
      <c r="B51" s="85" t="s">
        <v>95</v>
      </c>
      <c r="C51" s="85"/>
      <c r="G51" s="96" t="s">
        <v>96</v>
      </c>
      <c r="H51" s="97"/>
      <c r="I51" s="97"/>
    </row>
    <row r="52" spans="2:9" ht="15" customHeight="1" x14ac:dyDescent="0.2"/>
    <row r="53" spans="2:9" ht="41" customHeight="1" x14ac:dyDescent="0.2">
      <c r="B53" s="87" t="s">
        <v>120</v>
      </c>
      <c r="C53" s="85"/>
      <c r="D53" s="85"/>
      <c r="E53" s="85"/>
    </row>
    <row r="54" spans="2:9" ht="15" customHeight="1" x14ac:dyDescent="0.2">
      <c r="B54" s="85"/>
      <c r="C54" s="85"/>
      <c r="D54" s="85"/>
      <c r="E54" s="85"/>
      <c r="F54" s="85"/>
      <c r="G54" s="85"/>
    </row>
    <row r="55" spans="2:9" ht="15" customHeight="1" x14ac:dyDescent="0.2">
      <c r="B55" s="85"/>
      <c r="C55" s="85"/>
      <c r="D55" s="85"/>
      <c r="E55" s="85"/>
      <c r="F55" s="85"/>
      <c r="G55" s="85"/>
    </row>
    <row r="56" spans="2:9" ht="15" customHeight="1" x14ac:dyDescent="0.2">
      <c r="B56" s="85"/>
      <c r="C56" s="85"/>
      <c r="D56" s="85"/>
      <c r="E56" s="85"/>
    </row>
  </sheetData>
  <mergeCells count="16">
    <mergeCell ref="B56:E56"/>
    <mergeCell ref="D29:E29"/>
    <mergeCell ref="B51:C51"/>
    <mergeCell ref="H29:I29"/>
    <mergeCell ref="G51:I51"/>
    <mergeCell ref="B54:G54"/>
    <mergeCell ref="B55:G55"/>
    <mergeCell ref="B53:E53"/>
    <mergeCell ref="D28:E28"/>
    <mergeCell ref="H28:I28"/>
    <mergeCell ref="D5:E5"/>
    <mergeCell ref="H5:I5"/>
    <mergeCell ref="B1:C1"/>
    <mergeCell ref="B3:H3"/>
    <mergeCell ref="D6:E6"/>
    <mergeCell ref="H6:I6"/>
  </mergeCells>
  <hyperlinks>
    <hyperlink ref="B1" location="Contents!B9" display="Back to contents" xr:uid="{00000000-0004-0000-0500-000000000000}"/>
  </hyperlinks>
  <pageMargins left="0.75" right="0.75" top="1" bottom="1" header="0.5" footer="0.5"/>
  <pageSetup paperSize="9" scale="71"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B1:I31"/>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6" customWidth="1"/>
    <col min="2" max="2" width="7.6328125" style="66" customWidth="1"/>
    <col min="3" max="5" width="16.6328125" style="66" customWidth="1"/>
    <col min="6" max="6" width="12.54296875" style="66" bestFit="1" customWidth="1"/>
    <col min="7" max="7" width="11.36328125" style="66" bestFit="1" customWidth="1"/>
    <col min="8" max="10" width="9.08984375" style="66" customWidth="1"/>
    <col min="11" max="16384" width="9.08984375" style="66"/>
  </cols>
  <sheetData>
    <row r="1" spans="2:9" ht="15" customHeight="1" x14ac:dyDescent="0.25">
      <c r="B1" s="88" t="s">
        <v>11</v>
      </c>
      <c r="C1" s="85"/>
    </row>
    <row r="2" spans="2:9" ht="15" customHeight="1" x14ac:dyDescent="0.2"/>
    <row r="3" spans="2:9" ht="15" customHeight="1" x14ac:dyDescent="0.3">
      <c r="B3" s="89" t="s">
        <v>99</v>
      </c>
      <c r="C3" s="85"/>
      <c r="D3" s="85"/>
      <c r="E3" s="85"/>
      <c r="F3" s="47"/>
    </row>
    <row r="4" spans="2:9" ht="15" customHeight="1" thickBot="1" x14ac:dyDescent="0.25">
      <c r="B4" s="46" t="s">
        <v>121</v>
      </c>
      <c r="C4" s="46"/>
      <c r="D4" s="46"/>
      <c r="E4" s="44" t="s">
        <v>76</v>
      </c>
    </row>
    <row r="5" spans="2:9" ht="30" customHeight="1" x14ac:dyDescent="0.25">
      <c r="D5" s="101" t="s">
        <v>140</v>
      </c>
      <c r="E5" s="100"/>
    </row>
    <row r="6" spans="2:9" ht="20" customHeight="1" x14ac:dyDescent="0.25">
      <c r="D6" s="94" t="s">
        <v>78</v>
      </c>
      <c r="E6" s="95"/>
    </row>
    <row r="7" spans="2:9" ht="15" customHeight="1" x14ac:dyDescent="0.2">
      <c r="B7" s="58"/>
      <c r="C7" s="72" t="s">
        <v>103</v>
      </c>
      <c r="D7" s="72" t="s">
        <v>80</v>
      </c>
      <c r="E7" s="72" t="s">
        <v>81</v>
      </c>
    </row>
    <row r="8" spans="2:9" ht="15" customHeight="1" x14ac:dyDescent="0.2">
      <c r="C8" s="71">
        <v>6150940000</v>
      </c>
      <c r="E8" s="67"/>
    </row>
    <row r="9" spans="2:9" ht="15" customHeight="1" x14ac:dyDescent="0.2">
      <c r="C9" s="71"/>
      <c r="E9" s="67"/>
    </row>
    <row r="10" spans="2:9" ht="15" customHeight="1" x14ac:dyDescent="0.25">
      <c r="B10" s="48"/>
      <c r="C10" s="53" t="s">
        <v>141</v>
      </c>
      <c r="D10" s="48"/>
      <c r="E10" s="48"/>
    </row>
    <row r="11" spans="2:9" ht="15" customHeight="1" x14ac:dyDescent="0.2">
      <c r="B11" s="51" t="s">
        <v>83</v>
      </c>
      <c r="C11" s="63">
        <v>98.2</v>
      </c>
      <c r="D11" s="63" t="s">
        <v>87</v>
      </c>
      <c r="E11" s="63">
        <v>-4.8</v>
      </c>
      <c r="F11" s="39"/>
      <c r="G11" s="63"/>
      <c r="H11" s="63"/>
      <c r="I11" s="63"/>
    </row>
    <row r="12" spans="2:9" ht="15" customHeight="1" x14ac:dyDescent="0.2">
      <c r="B12" s="51" t="s">
        <v>84</v>
      </c>
      <c r="C12" s="63">
        <v>98.1</v>
      </c>
      <c r="D12" s="63" t="s">
        <v>87</v>
      </c>
      <c r="E12" s="63">
        <v>-4.4000000000000004</v>
      </c>
      <c r="F12" s="39"/>
      <c r="G12" s="63"/>
      <c r="H12" s="63"/>
      <c r="I12" s="63"/>
    </row>
    <row r="13" spans="2:9" ht="15" customHeight="1" x14ac:dyDescent="0.2">
      <c r="B13" s="51" t="s">
        <v>85</v>
      </c>
      <c r="C13" s="63">
        <v>98.5</v>
      </c>
      <c r="D13" s="63">
        <v>0.3</v>
      </c>
      <c r="E13" s="63">
        <v>0.5</v>
      </c>
      <c r="F13" s="39"/>
      <c r="G13" s="63"/>
      <c r="H13" s="63"/>
      <c r="I13" s="63"/>
    </row>
    <row r="14" spans="2:9" ht="15" customHeight="1" x14ac:dyDescent="0.2">
      <c r="B14" s="51" t="s">
        <v>86</v>
      </c>
      <c r="C14" s="63">
        <v>98.6</v>
      </c>
      <c r="D14" s="63">
        <v>0.1</v>
      </c>
      <c r="E14" s="63">
        <v>0.4</v>
      </c>
      <c r="F14" s="39"/>
      <c r="G14" s="63"/>
      <c r="H14" s="63"/>
      <c r="I14" s="63"/>
    </row>
    <row r="15" spans="2:9" ht="15" customHeight="1" x14ac:dyDescent="0.2">
      <c r="B15" s="51" t="s">
        <v>88</v>
      </c>
      <c r="C15" s="63">
        <v>98.7</v>
      </c>
      <c r="D15" s="63">
        <v>0.1</v>
      </c>
      <c r="E15" s="63">
        <v>0.5</v>
      </c>
      <c r="F15" s="39"/>
      <c r="G15" s="63"/>
      <c r="H15" s="63"/>
      <c r="I15" s="63"/>
    </row>
    <row r="16" spans="2:9" ht="15" customHeight="1" x14ac:dyDescent="0.2">
      <c r="B16" s="51" t="s">
        <v>84</v>
      </c>
      <c r="C16" s="63">
        <v>100.6</v>
      </c>
      <c r="D16" s="63">
        <v>1.9</v>
      </c>
      <c r="E16" s="63">
        <v>2.5</v>
      </c>
      <c r="F16" s="39"/>
      <c r="G16" s="63"/>
      <c r="H16" s="63"/>
      <c r="I16" s="63"/>
    </row>
    <row r="17" spans="2:9" ht="15" customHeight="1" x14ac:dyDescent="0.2">
      <c r="B17" s="51" t="s">
        <v>89</v>
      </c>
      <c r="C17" s="63">
        <v>101.3</v>
      </c>
      <c r="D17" s="63">
        <v>0.8</v>
      </c>
      <c r="E17" s="63">
        <v>2.9</v>
      </c>
      <c r="F17" s="39"/>
      <c r="G17" s="63"/>
      <c r="H17" s="63"/>
      <c r="I17" s="63"/>
    </row>
    <row r="18" spans="2:9" ht="15" customHeight="1" x14ac:dyDescent="0.2">
      <c r="B18" s="51" t="s">
        <v>86</v>
      </c>
      <c r="C18" s="63">
        <v>102</v>
      </c>
      <c r="D18" s="63">
        <v>0.7</v>
      </c>
      <c r="E18" s="63">
        <v>3.5</v>
      </c>
      <c r="F18" s="39"/>
      <c r="G18" s="63"/>
      <c r="H18" s="63"/>
      <c r="I18" s="63"/>
    </row>
    <row r="19" spans="2:9" ht="15" customHeight="1" x14ac:dyDescent="0.2">
      <c r="B19" s="51" t="s">
        <v>88</v>
      </c>
      <c r="C19" s="63">
        <v>103.3</v>
      </c>
      <c r="D19" s="63">
        <v>1.3</v>
      </c>
      <c r="E19" s="63">
        <v>4.7</v>
      </c>
      <c r="F19" s="39"/>
      <c r="G19" s="63"/>
      <c r="H19" s="63"/>
      <c r="I19" s="63"/>
    </row>
    <row r="20" spans="2:9" ht="15" customHeight="1" x14ac:dyDescent="0.2">
      <c r="B20" s="51" t="s">
        <v>84</v>
      </c>
      <c r="C20" s="63">
        <v>103.7</v>
      </c>
      <c r="D20" s="63">
        <v>0.4</v>
      </c>
      <c r="E20" s="63">
        <v>3.1</v>
      </c>
      <c r="F20" s="39"/>
      <c r="G20" s="63"/>
      <c r="H20" s="63"/>
      <c r="I20" s="63"/>
    </row>
    <row r="21" spans="2:9" ht="15" customHeight="1" x14ac:dyDescent="0.2">
      <c r="B21" s="51" t="s">
        <v>90</v>
      </c>
      <c r="C21" s="63">
        <v>105.1</v>
      </c>
      <c r="D21" s="63">
        <v>1.4</v>
      </c>
      <c r="E21" s="63">
        <v>3.7</v>
      </c>
      <c r="F21" s="39"/>
      <c r="G21" s="63"/>
      <c r="H21" s="63"/>
      <c r="I21" s="63"/>
    </row>
    <row r="22" spans="2:9" ht="15" customHeight="1" x14ac:dyDescent="0.2">
      <c r="B22" s="51" t="s">
        <v>86</v>
      </c>
      <c r="C22" s="63">
        <v>105.6</v>
      </c>
      <c r="D22" s="63">
        <v>0.4</v>
      </c>
      <c r="E22" s="63">
        <v>3.5</v>
      </c>
      <c r="F22" s="39"/>
      <c r="G22" s="63"/>
      <c r="H22" s="63"/>
      <c r="I22" s="63"/>
    </row>
    <row r="23" spans="2:9" ht="15" customHeight="1" x14ac:dyDescent="0.2">
      <c r="B23" s="51" t="s">
        <v>88</v>
      </c>
      <c r="C23" s="63">
        <v>105.5</v>
      </c>
      <c r="D23" s="63" t="s">
        <v>87</v>
      </c>
      <c r="E23" s="63">
        <v>2.1</v>
      </c>
      <c r="F23" s="39"/>
      <c r="G23" s="63"/>
      <c r="H23" s="63"/>
      <c r="I23" s="63"/>
    </row>
    <row r="24" spans="2:9" ht="15" customHeight="1" x14ac:dyDescent="0.2">
      <c r="B24" s="51" t="s">
        <v>84</v>
      </c>
      <c r="C24" s="63">
        <v>109.5</v>
      </c>
      <c r="D24" s="63">
        <v>3.7</v>
      </c>
      <c r="E24" s="63">
        <v>5.5</v>
      </c>
      <c r="F24" s="39"/>
      <c r="G24" s="63"/>
      <c r="H24" s="63"/>
      <c r="I24" s="63"/>
    </row>
    <row r="25" spans="2:9" ht="15" customHeight="1" x14ac:dyDescent="0.2">
      <c r="B25" s="51" t="s">
        <v>92</v>
      </c>
      <c r="C25" s="63" t="s">
        <v>142</v>
      </c>
      <c r="D25" s="63">
        <v>-2.2000000000000002</v>
      </c>
      <c r="E25" s="63">
        <v>1.8</v>
      </c>
      <c r="F25" s="39"/>
      <c r="G25" s="63"/>
      <c r="H25" s="63"/>
      <c r="I25" s="63"/>
    </row>
    <row r="26" spans="2:9" ht="15" customHeight="1" x14ac:dyDescent="0.2">
      <c r="B26" s="71" t="s">
        <v>86</v>
      </c>
      <c r="C26" s="63" t="s">
        <v>143</v>
      </c>
      <c r="D26" s="63">
        <v>0.8</v>
      </c>
      <c r="E26" s="63">
        <v>2.2000000000000002</v>
      </c>
      <c r="F26" s="39"/>
      <c r="G26" s="63"/>
      <c r="H26" s="63"/>
      <c r="I26" s="63"/>
    </row>
    <row r="27" spans="2:9" ht="15" customHeight="1" thickBot="1" x14ac:dyDescent="0.25">
      <c r="B27" s="40"/>
      <c r="C27" s="41" t="s">
        <v>100</v>
      </c>
      <c r="D27" s="41" t="s">
        <v>100</v>
      </c>
      <c r="E27" s="41" t="s">
        <v>100</v>
      </c>
    </row>
    <row r="28" spans="2:9" ht="15" customHeight="1" x14ac:dyDescent="0.2">
      <c r="B28" s="85" t="s">
        <v>95</v>
      </c>
      <c r="C28" s="85"/>
      <c r="E28" s="73" t="s">
        <v>96</v>
      </c>
    </row>
    <row r="29" spans="2:9" ht="15" customHeight="1" x14ac:dyDescent="0.2"/>
    <row r="30" spans="2:9" ht="37" customHeight="1" x14ac:dyDescent="0.2">
      <c r="B30" s="87" t="s">
        <v>120</v>
      </c>
      <c r="C30" s="85"/>
      <c r="D30" s="85"/>
      <c r="E30" s="85"/>
    </row>
    <row r="31" spans="2:9" ht="12" customHeight="1" x14ac:dyDescent="0.2"/>
  </sheetData>
  <mergeCells count="6">
    <mergeCell ref="B30:E30"/>
    <mergeCell ref="B1:C1"/>
    <mergeCell ref="B3:E3"/>
    <mergeCell ref="D5:E5"/>
    <mergeCell ref="B28:C28"/>
    <mergeCell ref="D6:E6"/>
  </mergeCells>
  <hyperlinks>
    <hyperlink ref="B1" location="Contents!A1" display="Back to contents" xr:uid="{00000000-0004-0000-0600-000000000000}"/>
  </hyperlinks>
  <pageMargins left="0.75" right="0.75" top="1" bottom="1" header="0.5" footer="0.5"/>
  <pageSetup paperSize="9" scale="71"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B1:J75"/>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2" width="16.6328125" style="66" customWidth="1"/>
    <col min="13" max="14" width="9.08984375" style="66" customWidth="1"/>
    <col min="15" max="16384" width="9.08984375" style="66"/>
  </cols>
  <sheetData>
    <row r="1" spans="2:10" ht="15" customHeight="1" x14ac:dyDescent="0.25">
      <c r="B1" s="70" t="s">
        <v>11</v>
      </c>
    </row>
    <row r="2" spans="2:10" ht="15" customHeight="1" x14ac:dyDescent="0.2"/>
    <row r="3" spans="2:10" ht="15" customHeight="1" x14ac:dyDescent="0.3">
      <c r="B3" s="89" t="s">
        <v>144</v>
      </c>
      <c r="C3" s="86"/>
      <c r="D3" s="86"/>
      <c r="E3" s="86"/>
      <c r="F3" s="86"/>
      <c r="G3" s="86"/>
      <c r="H3" s="86"/>
      <c r="I3" s="86"/>
      <c r="J3" s="47"/>
    </row>
    <row r="4" spans="2:10" ht="15" customHeight="1" thickBot="1" x14ac:dyDescent="0.25">
      <c r="B4" s="46"/>
      <c r="C4" s="16"/>
      <c r="D4" s="16"/>
      <c r="E4" s="16"/>
      <c r="F4" s="16"/>
      <c r="G4" s="16"/>
      <c r="H4" s="16"/>
      <c r="I4" s="44" t="s">
        <v>76</v>
      </c>
    </row>
    <row r="5" spans="2:10" ht="30" customHeight="1" x14ac:dyDescent="0.25">
      <c r="C5" s="99" t="s">
        <v>145</v>
      </c>
      <c r="D5" s="100"/>
      <c r="E5" s="100"/>
      <c r="F5" s="100"/>
      <c r="G5" s="100"/>
      <c r="H5" s="100"/>
      <c r="I5" s="100"/>
    </row>
    <row r="6" spans="2:10" ht="50" customHeight="1" x14ac:dyDescent="0.2">
      <c r="C6" s="69" t="s">
        <v>146</v>
      </c>
      <c r="D6" s="69" t="s">
        <v>147</v>
      </c>
      <c r="E6" s="69" t="s">
        <v>148</v>
      </c>
      <c r="F6" s="69" t="s">
        <v>149</v>
      </c>
      <c r="G6" s="69" t="s">
        <v>150</v>
      </c>
      <c r="H6" s="69" t="s">
        <v>151</v>
      </c>
      <c r="I6" s="69" t="s">
        <v>152</v>
      </c>
    </row>
    <row r="7" spans="2:10" ht="15" customHeight="1" x14ac:dyDescent="0.25">
      <c r="B7" s="59" t="s">
        <v>153</v>
      </c>
      <c r="C7" s="52" t="s">
        <v>154</v>
      </c>
      <c r="D7" s="52" t="s">
        <v>155</v>
      </c>
      <c r="E7" s="52" t="s">
        <v>156</v>
      </c>
      <c r="F7" s="52" t="s">
        <v>157</v>
      </c>
      <c r="G7" s="52" t="s">
        <v>158</v>
      </c>
      <c r="H7" s="52" t="s">
        <v>159</v>
      </c>
      <c r="I7" s="52" t="s">
        <v>160</v>
      </c>
    </row>
    <row r="8" spans="2:10" ht="15" customHeight="1" x14ac:dyDescent="0.2">
      <c r="B8" s="83">
        <v>2017</v>
      </c>
      <c r="C8" s="62">
        <v>100.1</v>
      </c>
      <c r="D8" s="62">
        <v>102.9</v>
      </c>
      <c r="E8" s="62">
        <v>102</v>
      </c>
      <c r="F8" s="62">
        <v>101</v>
      </c>
      <c r="G8" s="62">
        <v>103.8</v>
      </c>
      <c r="H8" s="62">
        <v>42.8</v>
      </c>
      <c r="I8" s="62">
        <v>113.1</v>
      </c>
    </row>
    <row r="9" spans="2:10" ht="15" customHeight="1" x14ac:dyDescent="0.2">
      <c r="B9" s="83">
        <v>2018</v>
      </c>
      <c r="C9" s="62">
        <v>100</v>
      </c>
      <c r="D9" s="62">
        <v>104.2</v>
      </c>
      <c r="E9" s="62">
        <v>102.4</v>
      </c>
      <c r="F9" s="62">
        <v>105.9</v>
      </c>
      <c r="G9" s="62">
        <v>105.7</v>
      </c>
      <c r="H9" s="62">
        <v>43.8</v>
      </c>
      <c r="I9" s="62">
        <v>120.7</v>
      </c>
    </row>
    <row r="10" spans="2:10" ht="15" customHeight="1" x14ac:dyDescent="0.2">
      <c r="B10" s="83">
        <v>2019</v>
      </c>
      <c r="C10" s="62">
        <v>99.1</v>
      </c>
      <c r="D10" s="62">
        <v>103</v>
      </c>
      <c r="E10" s="62">
        <v>103.3</v>
      </c>
      <c r="F10" s="62">
        <v>106.6</v>
      </c>
      <c r="G10" s="62">
        <v>107.7</v>
      </c>
      <c r="H10" s="62">
        <v>44</v>
      </c>
      <c r="I10" s="62">
        <v>105.1</v>
      </c>
    </row>
    <row r="11" spans="2:10" ht="15" customHeight="1" x14ac:dyDescent="0.2">
      <c r="B11" s="83">
        <v>2020</v>
      </c>
      <c r="C11" s="62">
        <v>98.9</v>
      </c>
      <c r="D11" s="62">
        <v>103.6</v>
      </c>
      <c r="E11" s="62">
        <v>104.8</v>
      </c>
      <c r="F11" s="62">
        <v>108.7</v>
      </c>
      <c r="G11" s="62">
        <v>110.6</v>
      </c>
      <c r="H11" s="62">
        <v>44.5</v>
      </c>
      <c r="I11" s="62">
        <v>98.5</v>
      </c>
    </row>
    <row r="12" spans="2:10" ht="15" customHeight="1" x14ac:dyDescent="0.25">
      <c r="B12" s="60" t="s">
        <v>161</v>
      </c>
      <c r="C12" s="66"/>
      <c r="D12" s="17"/>
      <c r="E12" s="17"/>
      <c r="F12" s="17"/>
      <c r="G12" s="17"/>
      <c r="H12" s="17"/>
      <c r="I12" s="17"/>
    </row>
    <row r="13" spans="2:10" ht="15" customHeight="1" x14ac:dyDescent="0.2">
      <c r="B13" s="83">
        <v>2017</v>
      </c>
      <c r="C13" s="62">
        <v>0.5</v>
      </c>
      <c r="D13" s="62">
        <v>3.1</v>
      </c>
      <c r="E13" s="62">
        <v>0.3</v>
      </c>
      <c r="F13" s="62">
        <v>3.7</v>
      </c>
      <c r="G13" s="62">
        <v>1.9</v>
      </c>
      <c r="H13" s="62">
        <v>-21.3</v>
      </c>
      <c r="I13" s="62">
        <v>26.5</v>
      </c>
    </row>
    <row r="14" spans="2:10" ht="15" customHeight="1" x14ac:dyDescent="0.2">
      <c r="B14" s="83">
        <v>2018</v>
      </c>
      <c r="C14" s="62">
        <v>-0.2</v>
      </c>
      <c r="D14" s="62">
        <v>1.3</v>
      </c>
      <c r="E14" s="62">
        <v>0.3</v>
      </c>
      <c r="F14" s="62">
        <v>4.8</v>
      </c>
      <c r="G14" s="62">
        <v>1.8</v>
      </c>
      <c r="H14" s="62">
        <v>2.4</v>
      </c>
      <c r="I14" s="62">
        <v>6.8</v>
      </c>
    </row>
    <row r="15" spans="2:10" ht="15" customHeight="1" x14ac:dyDescent="0.2">
      <c r="B15" s="83">
        <v>2019</v>
      </c>
      <c r="C15" s="62">
        <v>-0.8</v>
      </c>
      <c r="D15" s="62">
        <v>-1.2</v>
      </c>
      <c r="E15" s="62">
        <v>0.8</v>
      </c>
      <c r="F15" s="62">
        <v>0.7</v>
      </c>
      <c r="G15" s="62">
        <v>1.9</v>
      </c>
      <c r="H15" s="62">
        <v>0.5</v>
      </c>
      <c r="I15" s="62">
        <v>-13</v>
      </c>
    </row>
    <row r="16" spans="2:10" ht="15" customHeight="1" x14ac:dyDescent="0.2">
      <c r="B16" s="83">
        <v>2020</v>
      </c>
      <c r="C16" s="62">
        <v>-0.2</v>
      </c>
      <c r="D16" s="62">
        <v>0.6</v>
      </c>
      <c r="E16" s="62">
        <v>1.5</v>
      </c>
      <c r="F16" s="62">
        <v>2</v>
      </c>
      <c r="G16" s="62">
        <v>2.6</v>
      </c>
      <c r="H16" s="62">
        <v>1.1000000000000001</v>
      </c>
      <c r="I16" s="62">
        <v>-6.2</v>
      </c>
    </row>
    <row r="17" spans="2:9" ht="15" customHeight="1" x14ac:dyDescent="0.25">
      <c r="B17" s="60" t="s">
        <v>162</v>
      </c>
      <c r="C17" s="66"/>
      <c r="D17" s="17"/>
      <c r="E17" s="17"/>
      <c r="F17" s="17"/>
      <c r="G17" s="17"/>
      <c r="H17" s="17"/>
      <c r="I17" s="17"/>
    </row>
    <row r="18" spans="2:9" ht="15" customHeight="1" x14ac:dyDescent="0.2">
      <c r="B18" s="42" t="s">
        <v>83</v>
      </c>
      <c r="C18" s="62">
        <v>100.2</v>
      </c>
      <c r="D18" s="62">
        <v>103.6</v>
      </c>
      <c r="E18" s="62">
        <v>102.2</v>
      </c>
      <c r="F18" s="62">
        <v>101.1</v>
      </c>
      <c r="G18" s="62">
        <v>104.5</v>
      </c>
      <c r="H18" s="62">
        <v>44.3</v>
      </c>
      <c r="I18" s="62">
        <v>117.8</v>
      </c>
    </row>
    <row r="19" spans="2:9" ht="15" customHeight="1" x14ac:dyDescent="0.2">
      <c r="B19" s="42" t="s">
        <v>84</v>
      </c>
      <c r="C19" s="62">
        <v>100.2</v>
      </c>
      <c r="D19" s="62">
        <v>104.1</v>
      </c>
      <c r="E19" s="62">
        <v>102.2</v>
      </c>
      <c r="F19" s="62">
        <v>102.9</v>
      </c>
      <c r="G19" s="62">
        <v>105.1</v>
      </c>
      <c r="H19" s="62">
        <v>44.4</v>
      </c>
      <c r="I19" s="62">
        <v>121.2</v>
      </c>
    </row>
    <row r="20" spans="2:9" ht="15" customHeight="1" x14ac:dyDescent="0.2">
      <c r="B20" s="42" t="s">
        <v>85</v>
      </c>
      <c r="C20" s="62">
        <v>100.2</v>
      </c>
      <c r="D20" s="62">
        <v>104.4</v>
      </c>
      <c r="E20" s="62">
        <v>102.2</v>
      </c>
      <c r="F20" s="62">
        <v>107.7</v>
      </c>
      <c r="G20" s="62">
        <v>105.1</v>
      </c>
      <c r="H20" s="62">
        <v>44.3</v>
      </c>
      <c r="I20" s="62">
        <v>123.2</v>
      </c>
    </row>
    <row r="21" spans="2:9" ht="15" customHeight="1" x14ac:dyDescent="0.2">
      <c r="B21" s="42" t="s">
        <v>86</v>
      </c>
      <c r="C21" s="62">
        <v>99.7</v>
      </c>
      <c r="D21" s="62">
        <v>104.5</v>
      </c>
      <c r="E21" s="62">
        <v>102.5</v>
      </c>
      <c r="F21" s="62">
        <v>108.8</v>
      </c>
      <c r="G21" s="62">
        <v>106.9</v>
      </c>
      <c r="H21" s="62">
        <v>43.7</v>
      </c>
      <c r="I21" s="62">
        <v>121.8</v>
      </c>
    </row>
    <row r="22" spans="2:9" ht="15" customHeight="1" x14ac:dyDescent="0.2">
      <c r="B22" s="42" t="s">
        <v>88</v>
      </c>
      <c r="C22" s="62">
        <v>99.9</v>
      </c>
      <c r="D22" s="62">
        <v>104.3</v>
      </c>
      <c r="E22" s="62">
        <v>102.5</v>
      </c>
      <c r="F22" s="62">
        <v>105.6</v>
      </c>
      <c r="G22" s="62">
        <v>105.4</v>
      </c>
      <c r="H22" s="62">
        <v>43.6</v>
      </c>
      <c r="I22" s="62">
        <v>121.2</v>
      </c>
    </row>
    <row r="23" spans="2:9" ht="15" customHeight="1" x14ac:dyDescent="0.2">
      <c r="B23" s="42" t="s">
        <v>84</v>
      </c>
      <c r="C23" s="62">
        <v>99.9</v>
      </c>
      <c r="D23" s="62">
        <v>103.7</v>
      </c>
      <c r="E23" s="62">
        <v>102.4</v>
      </c>
      <c r="F23" s="62">
        <v>101.3</v>
      </c>
      <c r="G23" s="62">
        <v>105.4</v>
      </c>
      <c r="H23" s="62">
        <v>43.6</v>
      </c>
      <c r="I23" s="62">
        <v>116.7</v>
      </c>
    </row>
    <row r="24" spans="2:9" ht="15" customHeight="1" x14ac:dyDescent="0.2">
      <c r="B24" s="42" t="s">
        <v>89</v>
      </c>
      <c r="C24" s="62">
        <v>99.9</v>
      </c>
      <c r="D24" s="62">
        <v>102.9</v>
      </c>
      <c r="E24" s="62">
        <v>102.6</v>
      </c>
      <c r="F24" s="62">
        <v>105</v>
      </c>
      <c r="G24" s="62">
        <v>106.6</v>
      </c>
      <c r="H24" s="62">
        <v>43.6</v>
      </c>
      <c r="I24" s="62">
        <v>108.8</v>
      </c>
    </row>
    <row r="25" spans="2:9" ht="15" customHeight="1" x14ac:dyDescent="0.2">
      <c r="B25" s="42" t="s">
        <v>86</v>
      </c>
      <c r="C25" s="62">
        <v>98.9</v>
      </c>
      <c r="D25" s="62">
        <v>103.7</v>
      </c>
      <c r="E25" s="62">
        <v>103.2</v>
      </c>
      <c r="F25" s="62">
        <v>107.2</v>
      </c>
      <c r="G25" s="62">
        <v>108.3</v>
      </c>
      <c r="H25" s="62">
        <v>43.7</v>
      </c>
      <c r="I25" s="62">
        <v>110</v>
      </c>
    </row>
    <row r="26" spans="2:9" ht="15" customHeight="1" x14ac:dyDescent="0.2">
      <c r="B26" s="42" t="s">
        <v>88</v>
      </c>
      <c r="C26" s="62">
        <v>98.9</v>
      </c>
      <c r="D26" s="62">
        <v>103.4</v>
      </c>
      <c r="E26" s="62">
        <v>103.5</v>
      </c>
      <c r="F26" s="62">
        <v>107.2</v>
      </c>
      <c r="G26" s="62">
        <v>107.8</v>
      </c>
      <c r="H26" s="62">
        <v>44.4</v>
      </c>
      <c r="I26" s="62">
        <v>106.7</v>
      </c>
    </row>
    <row r="27" spans="2:9" ht="15" customHeight="1" x14ac:dyDescent="0.2">
      <c r="B27" s="42" t="s">
        <v>84</v>
      </c>
      <c r="C27" s="62">
        <v>98.9</v>
      </c>
      <c r="D27" s="62">
        <v>102</v>
      </c>
      <c r="E27" s="62">
        <v>103.7</v>
      </c>
      <c r="F27" s="62">
        <v>107</v>
      </c>
      <c r="G27" s="62">
        <v>108.2</v>
      </c>
      <c r="H27" s="62">
        <v>44.3</v>
      </c>
      <c r="I27" s="62">
        <v>94.7</v>
      </c>
    </row>
    <row r="28" spans="2:9" ht="15" customHeight="1" x14ac:dyDescent="0.2">
      <c r="B28" s="42" t="s">
        <v>90</v>
      </c>
      <c r="C28" s="62">
        <v>98.9</v>
      </c>
      <c r="D28" s="62" t="s">
        <v>163</v>
      </c>
      <c r="E28" s="62" t="s">
        <v>164</v>
      </c>
      <c r="F28" s="62">
        <v>107</v>
      </c>
      <c r="G28" s="62" t="s">
        <v>165</v>
      </c>
      <c r="H28" s="62">
        <v>44.5</v>
      </c>
      <c r="I28" s="62">
        <v>97.7</v>
      </c>
    </row>
    <row r="29" spans="2:9" ht="15" customHeight="1" x14ac:dyDescent="0.2">
      <c r="B29" s="42" t="s">
        <v>86</v>
      </c>
      <c r="C29" s="62">
        <v>98.9</v>
      </c>
      <c r="D29" s="62" t="s">
        <v>166</v>
      </c>
      <c r="E29" s="62" t="s">
        <v>167</v>
      </c>
      <c r="F29" s="62">
        <v>109.2</v>
      </c>
      <c r="G29" s="62" t="s">
        <v>168</v>
      </c>
      <c r="H29" s="62">
        <v>44.5</v>
      </c>
      <c r="I29" s="62">
        <v>90.7</v>
      </c>
    </row>
    <row r="30" spans="2:9" ht="15" customHeight="1" x14ac:dyDescent="0.2">
      <c r="B30" s="42" t="s">
        <v>88</v>
      </c>
      <c r="C30" s="62">
        <v>98.9</v>
      </c>
      <c r="D30" s="62" t="s">
        <v>169</v>
      </c>
      <c r="E30" s="62" t="s">
        <v>170</v>
      </c>
      <c r="F30" s="62">
        <v>109.2</v>
      </c>
      <c r="G30" s="62" t="s">
        <v>171</v>
      </c>
      <c r="H30" s="62">
        <v>44.6</v>
      </c>
      <c r="I30" s="62">
        <v>97.3</v>
      </c>
    </row>
    <row r="31" spans="2:9" ht="15" customHeight="1" x14ac:dyDescent="0.2">
      <c r="B31" s="42" t="s">
        <v>84</v>
      </c>
      <c r="C31" s="62">
        <v>98.9</v>
      </c>
      <c r="D31" s="62">
        <v>104.9</v>
      </c>
      <c r="E31" s="62">
        <v>104.8</v>
      </c>
      <c r="F31" s="62">
        <v>109.4</v>
      </c>
      <c r="G31" s="62">
        <v>111.7</v>
      </c>
      <c r="H31" s="62">
        <v>44.5</v>
      </c>
      <c r="I31" s="62">
        <v>108.4</v>
      </c>
    </row>
    <row r="32" spans="2:9" ht="15" customHeight="1" x14ac:dyDescent="0.2">
      <c r="B32" s="42" t="s">
        <v>92</v>
      </c>
      <c r="C32" s="62" t="s">
        <v>172</v>
      </c>
      <c r="D32" s="62" t="s">
        <v>173</v>
      </c>
      <c r="E32" s="62" t="s">
        <v>174</v>
      </c>
      <c r="F32" s="62" t="s">
        <v>130</v>
      </c>
      <c r="G32" s="62" t="s">
        <v>175</v>
      </c>
      <c r="H32" s="62" t="s">
        <v>176</v>
      </c>
      <c r="I32" s="62" t="s">
        <v>177</v>
      </c>
    </row>
    <row r="33" spans="2:9" ht="15" customHeight="1" x14ac:dyDescent="0.2">
      <c r="B33" s="66" t="s">
        <v>86</v>
      </c>
      <c r="C33" s="62" t="s">
        <v>178</v>
      </c>
      <c r="D33" s="62" t="s">
        <v>179</v>
      </c>
      <c r="E33" s="62" t="s">
        <v>180</v>
      </c>
      <c r="F33" s="62" t="s">
        <v>94</v>
      </c>
      <c r="G33" s="62" t="s">
        <v>181</v>
      </c>
      <c r="H33" s="62" t="s">
        <v>182</v>
      </c>
      <c r="I33" s="62" t="s">
        <v>183</v>
      </c>
    </row>
    <row r="34" spans="2:9" ht="15" customHeight="1" x14ac:dyDescent="0.25">
      <c r="B34" s="60" t="s">
        <v>184</v>
      </c>
      <c r="C34" s="62"/>
      <c r="D34" s="62"/>
      <c r="E34" s="62"/>
      <c r="F34" s="62"/>
      <c r="G34" s="62"/>
      <c r="H34" s="62"/>
      <c r="I34" s="62"/>
    </row>
    <row r="35" spans="2:9" ht="15" customHeight="1" x14ac:dyDescent="0.2">
      <c r="B35" s="42" t="s">
        <v>83</v>
      </c>
      <c r="C35" s="62" t="s">
        <v>87</v>
      </c>
      <c r="D35" s="62">
        <v>1.4</v>
      </c>
      <c r="E35" s="62">
        <v>0.1</v>
      </c>
      <c r="F35" s="62">
        <v>1.1000000000000001</v>
      </c>
      <c r="G35" s="62">
        <v>1.6</v>
      </c>
      <c r="H35" s="62">
        <v>7.5</v>
      </c>
      <c r="I35" s="62">
        <v>9.6</v>
      </c>
    </row>
    <row r="36" spans="2:9" ht="15" customHeight="1" x14ac:dyDescent="0.2">
      <c r="B36" s="42" t="s">
        <v>84</v>
      </c>
      <c r="C36" s="62" t="s">
        <v>87</v>
      </c>
      <c r="D36" s="62">
        <v>0.5</v>
      </c>
      <c r="E36" s="62" t="s">
        <v>87</v>
      </c>
      <c r="F36" s="62">
        <v>1.8</v>
      </c>
      <c r="G36" s="62">
        <v>0.5</v>
      </c>
      <c r="H36" s="62">
        <v>0.3</v>
      </c>
      <c r="I36" s="62">
        <v>2.8</v>
      </c>
    </row>
    <row r="37" spans="2:9" ht="15" customHeight="1" x14ac:dyDescent="0.2">
      <c r="B37" s="42" t="s">
        <v>85</v>
      </c>
      <c r="C37" s="62" t="s">
        <v>87</v>
      </c>
      <c r="D37" s="62">
        <v>0.3</v>
      </c>
      <c r="E37" s="62" t="s">
        <v>87</v>
      </c>
      <c r="F37" s="62">
        <v>4.7</v>
      </c>
      <c r="G37" s="62" t="s">
        <v>87</v>
      </c>
      <c r="H37" s="62">
        <v>-0.2</v>
      </c>
      <c r="I37" s="62">
        <v>1.7</v>
      </c>
    </row>
    <row r="38" spans="2:9" ht="15" customHeight="1" x14ac:dyDescent="0.2">
      <c r="B38" s="42" t="s">
        <v>86</v>
      </c>
      <c r="C38" s="62">
        <v>-0.5</v>
      </c>
      <c r="D38" s="62">
        <v>0.2</v>
      </c>
      <c r="E38" s="62">
        <v>0.2</v>
      </c>
      <c r="F38" s="62">
        <v>1</v>
      </c>
      <c r="G38" s="62">
        <v>1.8</v>
      </c>
      <c r="H38" s="62">
        <v>-1.5</v>
      </c>
      <c r="I38" s="62">
        <v>-1.1000000000000001</v>
      </c>
    </row>
    <row r="39" spans="2:9" ht="15" customHeight="1" x14ac:dyDescent="0.2">
      <c r="B39" s="42" t="s">
        <v>88</v>
      </c>
      <c r="C39" s="62">
        <v>0.2</v>
      </c>
      <c r="D39" s="62">
        <v>-0.2</v>
      </c>
      <c r="E39" s="62" t="s">
        <v>87</v>
      </c>
      <c r="F39" s="62">
        <v>-3</v>
      </c>
      <c r="G39" s="62">
        <v>-1.4</v>
      </c>
      <c r="H39" s="62">
        <v>-0.1</v>
      </c>
      <c r="I39" s="62">
        <v>-0.6</v>
      </c>
    </row>
    <row r="40" spans="2:9" ht="15" customHeight="1" x14ac:dyDescent="0.2">
      <c r="B40" s="42" t="s">
        <v>84</v>
      </c>
      <c r="C40" s="62" t="s">
        <v>87</v>
      </c>
      <c r="D40" s="62">
        <v>-0.6</v>
      </c>
      <c r="E40" s="62">
        <v>-0.1</v>
      </c>
      <c r="F40" s="62">
        <v>-4</v>
      </c>
      <c r="G40" s="62" t="s">
        <v>87</v>
      </c>
      <c r="H40" s="62" t="s">
        <v>87</v>
      </c>
      <c r="I40" s="62">
        <v>-3.7</v>
      </c>
    </row>
    <row r="41" spans="2:9" ht="15" customHeight="1" x14ac:dyDescent="0.2">
      <c r="B41" s="42" t="s">
        <v>89</v>
      </c>
      <c r="C41" s="62" t="s">
        <v>87</v>
      </c>
      <c r="D41" s="62">
        <v>-0.7</v>
      </c>
      <c r="E41" s="62">
        <v>0.2</v>
      </c>
      <c r="F41" s="62">
        <v>3.6</v>
      </c>
      <c r="G41" s="62">
        <v>1.1000000000000001</v>
      </c>
      <c r="H41" s="62">
        <v>0.1</v>
      </c>
      <c r="I41" s="62">
        <v>-6.7</v>
      </c>
    </row>
    <row r="42" spans="2:9" ht="15" customHeight="1" x14ac:dyDescent="0.2">
      <c r="B42" s="42" t="s">
        <v>86</v>
      </c>
      <c r="C42" s="62">
        <v>-1</v>
      </c>
      <c r="D42" s="62">
        <v>0.8</v>
      </c>
      <c r="E42" s="62">
        <v>0.6</v>
      </c>
      <c r="F42" s="62">
        <v>2.1</v>
      </c>
      <c r="G42" s="62">
        <v>1.7</v>
      </c>
      <c r="H42" s="62" t="s">
        <v>87</v>
      </c>
      <c r="I42" s="62">
        <v>1.1000000000000001</v>
      </c>
    </row>
    <row r="43" spans="2:9" ht="15" customHeight="1" x14ac:dyDescent="0.2">
      <c r="B43" s="42" t="s">
        <v>88</v>
      </c>
      <c r="C43" s="62" t="s">
        <v>87</v>
      </c>
      <c r="D43" s="62">
        <v>-0.3</v>
      </c>
      <c r="E43" s="62">
        <v>0.3</v>
      </c>
      <c r="F43" s="62" t="s">
        <v>87</v>
      </c>
      <c r="G43" s="62">
        <v>-0.5</v>
      </c>
      <c r="H43" s="62">
        <v>1.7</v>
      </c>
      <c r="I43" s="62">
        <v>-3</v>
      </c>
    </row>
    <row r="44" spans="2:9" ht="15" customHeight="1" x14ac:dyDescent="0.2">
      <c r="B44" s="42" t="s">
        <v>84</v>
      </c>
      <c r="C44" s="62" t="s">
        <v>87</v>
      </c>
      <c r="D44" s="62">
        <v>-1.4</v>
      </c>
      <c r="E44" s="62">
        <v>0.1</v>
      </c>
      <c r="F44" s="62">
        <v>-0.2</v>
      </c>
      <c r="G44" s="62">
        <v>0.4</v>
      </c>
      <c r="H44" s="62">
        <v>-0.2</v>
      </c>
      <c r="I44" s="62">
        <v>-11.2</v>
      </c>
    </row>
    <row r="45" spans="2:9" ht="15" customHeight="1" x14ac:dyDescent="0.2">
      <c r="B45" s="42" t="s">
        <v>90</v>
      </c>
      <c r="C45" s="62" t="s">
        <v>87</v>
      </c>
      <c r="D45" s="62">
        <v>1</v>
      </c>
      <c r="E45" s="62">
        <v>0.6</v>
      </c>
      <c r="F45" s="62" t="s">
        <v>87</v>
      </c>
      <c r="G45" s="62">
        <v>1.5</v>
      </c>
      <c r="H45" s="62">
        <v>0.3</v>
      </c>
      <c r="I45" s="62">
        <v>3.2</v>
      </c>
    </row>
    <row r="46" spans="2:9" ht="15" customHeight="1" x14ac:dyDescent="0.2">
      <c r="B46" s="42" t="s">
        <v>86</v>
      </c>
      <c r="C46" s="62">
        <v>0.1</v>
      </c>
      <c r="D46" s="62">
        <v>0.1</v>
      </c>
      <c r="E46" s="62">
        <v>1</v>
      </c>
      <c r="F46" s="62">
        <v>2.1</v>
      </c>
      <c r="G46" s="62">
        <v>0.7</v>
      </c>
      <c r="H46" s="62">
        <v>0.1</v>
      </c>
      <c r="I46" s="62">
        <v>-7.1</v>
      </c>
    </row>
    <row r="47" spans="2:9" ht="15" customHeight="1" x14ac:dyDescent="0.2">
      <c r="B47" s="42" t="s">
        <v>88</v>
      </c>
      <c r="C47" s="62" t="s">
        <v>87</v>
      </c>
      <c r="D47" s="62">
        <v>0.2</v>
      </c>
      <c r="E47" s="62">
        <v>-0.5</v>
      </c>
      <c r="F47" s="62" t="s">
        <v>87</v>
      </c>
      <c r="G47" s="62">
        <v>-0.6</v>
      </c>
      <c r="H47" s="62">
        <v>0.2</v>
      </c>
      <c r="I47" s="62">
        <v>7.3</v>
      </c>
    </row>
    <row r="48" spans="2:9" ht="15" customHeight="1" x14ac:dyDescent="0.2">
      <c r="B48" s="42" t="s">
        <v>84</v>
      </c>
      <c r="C48" s="62" t="s">
        <v>87</v>
      </c>
      <c r="D48" s="62">
        <v>1.5</v>
      </c>
      <c r="E48" s="62">
        <v>0.1</v>
      </c>
      <c r="F48" s="62">
        <v>0.2</v>
      </c>
      <c r="G48" s="62">
        <v>1.6</v>
      </c>
      <c r="H48" s="62">
        <v>-0.2</v>
      </c>
      <c r="I48" s="62">
        <v>11.3</v>
      </c>
    </row>
    <row r="49" spans="2:9" ht="15" customHeight="1" x14ac:dyDescent="0.2">
      <c r="B49" s="42" t="s">
        <v>92</v>
      </c>
      <c r="C49" s="62" t="s">
        <v>87</v>
      </c>
      <c r="D49" s="62">
        <v>3.1</v>
      </c>
      <c r="E49" s="62">
        <v>1.5</v>
      </c>
      <c r="F49" s="62">
        <v>0.2</v>
      </c>
      <c r="G49" s="62">
        <v>0.6</v>
      </c>
      <c r="H49" s="62">
        <v>0.2</v>
      </c>
      <c r="I49" s="62">
        <v>16</v>
      </c>
    </row>
    <row r="50" spans="2:9" ht="15" customHeight="1" x14ac:dyDescent="0.2">
      <c r="B50" s="66" t="s">
        <v>86</v>
      </c>
      <c r="C50" s="62">
        <v>-0.9</v>
      </c>
      <c r="D50" s="62">
        <v>2.7</v>
      </c>
      <c r="E50" s="62">
        <v>1.5</v>
      </c>
      <c r="F50" s="62">
        <v>0.3</v>
      </c>
      <c r="G50" s="62">
        <v>0.1</v>
      </c>
      <c r="H50" s="62">
        <v>1</v>
      </c>
      <c r="I50" s="62">
        <v>11.8</v>
      </c>
    </row>
    <row r="51" spans="2:9" ht="15" customHeight="1" x14ac:dyDescent="0.25">
      <c r="B51" s="60" t="s">
        <v>185</v>
      </c>
      <c r="C51" s="66"/>
      <c r="D51" s="66"/>
      <c r="E51" s="66"/>
      <c r="H51" s="17"/>
      <c r="I51" s="17"/>
    </row>
    <row r="52" spans="2:9" ht="15" customHeight="1" x14ac:dyDescent="0.2">
      <c r="B52" s="42" t="s">
        <v>83</v>
      </c>
      <c r="C52" s="62">
        <v>0.6</v>
      </c>
      <c r="D52" s="62">
        <v>3.5</v>
      </c>
      <c r="E52" s="62">
        <v>0.4</v>
      </c>
      <c r="F52" s="62">
        <v>1.6</v>
      </c>
      <c r="G52" s="62">
        <v>2</v>
      </c>
      <c r="H52" s="62">
        <v>-11.5</v>
      </c>
      <c r="I52" s="62">
        <v>29.8</v>
      </c>
    </row>
    <row r="53" spans="2:9" ht="15" customHeight="1" x14ac:dyDescent="0.2">
      <c r="B53" s="42" t="s">
        <v>84</v>
      </c>
      <c r="C53" s="62">
        <v>0.6</v>
      </c>
      <c r="D53" s="62">
        <v>3.4</v>
      </c>
      <c r="E53" s="62">
        <v>0.5</v>
      </c>
      <c r="F53" s="62">
        <v>5.4</v>
      </c>
      <c r="G53" s="62">
        <v>2.8</v>
      </c>
      <c r="H53" s="62">
        <v>7.8</v>
      </c>
      <c r="I53" s="62">
        <v>23.9</v>
      </c>
    </row>
    <row r="54" spans="2:9" ht="15" customHeight="1" x14ac:dyDescent="0.2">
      <c r="B54" s="42" t="s">
        <v>85</v>
      </c>
      <c r="C54" s="62">
        <v>0.5</v>
      </c>
      <c r="D54" s="62">
        <v>2.7</v>
      </c>
      <c r="E54" s="62">
        <v>0.5</v>
      </c>
      <c r="F54" s="62">
        <v>7.7</v>
      </c>
      <c r="G54" s="62">
        <v>2.1</v>
      </c>
      <c r="H54" s="62">
        <v>7.6</v>
      </c>
      <c r="I54" s="62">
        <v>16.399999999999999</v>
      </c>
    </row>
    <row r="55" spans="2:9" ht="15" customHeight="1" x14ac:dyDescent="0.2">
      <c r="B55" s="42" t="s">
        <v>86</v>
      </c>
      <c r="C55" s="62">
        <v>-0.5</v>
      </c>
      <c r="D55" s="62">
        <v>2.4</v>
      </c>
      <c r="E55" s="62">
        <v>0.4</v>
      </c>
      <c r="F55" s="62">
        <v>8.8000000000000007</v>
      </c>
      <c r="G55" s="62">
        <v>3.9</v>
      </c>
      <c r="H55" s="62">
        <v>6</v>
      </c>
      <c r="I55" s="62">
        <v>13.3</v>
      </c>
    </row>
    <row r="56" spans="2:9" ht="15" customHeight="1" x14ac:dyDescent="0.2">
      <c r="B56" s="42" t="s">
        <v>88</v>
      </c>
      <c r="C56" s="62">
        <v>-0.3</v>
      </c>
      <c r="D56" s="62">
        <v>0.7</v>
      </c>
      <c r="E56" s="62">
        <v>0.3</v>
      </c>
      <c r="F56" s="62">
        <v>4.4000000000000004</v>
      </c>
      <c r="G56" s="62">
        <v>0.8</v>
      </c>
      <c r="H56" s="62">
        <v>-1.5</v>
      </c>
      <c r="I56" s="62">
        <v>2.8</v>
      </c>
    </row>
    <row r="57" spans="2:9" ht="15" customHeight="1" x14ac:dyDescent="0.2">
      <c r="B57" s="42" t="s">
        <v>84</v>
      </c>
      <c r="C57" s="62">
        <v>-0.3</v>
      </c>
      <c r="D57" s="62">
        <v>-0.4</v>
      </c>
      <c r="E57" s="62">
        <v>0.2</v>
      </c>
      <c r="F57" s="62">
        <v>-1.6</v>
      </c>
      <c r="G57" s="62">
        <v>0.4</v>
      </c>
      <c r="H57" s="62">
        <v>-1.8</v>
      </c>
      <c r="I57" s="62">
        <v>-3.7</v>
      </c>
    </row>
    <row r="58" spans="2:9" ht="15" customHeight="1" x14ac:dyDescent="0.2">
      <c r="B58" s="42" t="s">
        <v>89</v>
      </c>
      <c r="C58" s="62">
        <v>-0.3</v>
      </c>
      <c r="D58" s="62">
        <v>-1.4</v>
      </c>
      <c r="E58" s="62">
        <v>0.4</v>
      </c>
      <c r="F58" s="62">
        <v>-2.5</v>
      </c>
      <c r="G58" s="62">
        <v>1.5</v>
      </c>
      <c r="H58" s="62">
        <v>-1.6</v>
      </c>
      <c r="I58" s="62">
        <v>-11.7</v>
      </c>
    </row>
    <row r="59" spans="2:9" ht="15" customHeight="1" x14ac:dyDescent="0.2">
      <c r="B59" s="42" t="s">
        <v>86</v>
      </c>
      <c r="C59" s="62">
        <v>-0.9</v>
      </c>
      <c r="D59" s="62">
        <v>-0.8</v>
      </c>
      <c r="E59" s="62">
        <v>0.8</v>
      </c>
      <c r="F59" s="62">
        <v>-1.5</v>
      </c>
      <c r="G59" s="62">
        <v>1.3</v>
      </c>
      <c r="H59" s="62" t="s">
        <v>87</v>
      </c>
      <c r="I59" s="62">
        <v>-9.6999999999999993</v>
      </c>
    </row>
    <row r="60" spans="2:9" ht="15" customHeight="1" x14ac:dyDescent="0.2">
      <c r="B60" s="42" t="s">
        <v>88</v>
      </c>
      <c r="C60" s="62">
        <v>-1</v>
      </c>
      <c r="D60" s="62">
        <v>-0.8</v>
      </c>
      <c r="E60" s="62">
        <v>1</v>
      </c>
      <c r="F60" s="62">
        <v>1.6</v>
      </c>
      <c r="G60" s="62">
        <v>2.2999999999999998</v>
      </c>
      <c r="H60" s="62">
        <v>1.8</v>
      </c>
      <c r="I60" s="62">
        <v>-11.9</v>
      </c>
    </row>
    <row r="61" spans="2:9" ht="15" customHeight="1" x14ac:dyDescent="0.2">
      <c r="B61" s="42" t="s">
        <v>84</v>
      </c>
      <c r="C61" s="62">
        <v>-1</v>
      </c>
      <c r="D61" s="62">
        <v>-1.6</v>
      </c>
      <c r="E61" s="62">
        <v>1.2</v>
      </c>
      <c r="F61" s="62">
        <v>5.6</v>
      </c>
      <c r="G61" s="62">
        <v>2.6</v>
      </c>
      <c r="H61" s="62">
        <v>1.7</v>
      </c>
      <c r="I61" s="62">
        <v>-18.8</v>
      </c>
    </row>
    <row r="62" spans="2:9" ht="15" customHeight="1" x14ac:dyDescent="0.2">
      <c r="B62" s="42" t="s">
        <v>90</v>
      </c>
      <c r="C62" s="62">
        <v>-1</v>
      </c>
      <c r="D62" s="62">
        <v>0.1</v>
      </c>
      <c r="E62" s="62">
        <v>1.6</v>
      </c>
      <c r="F62" s="62">
        <v>1.9</v>
      </c>
      <c r="G62" s="62">
        <v>3.1</v>
      </c>
      <c r="H62" s="62">
        <v>1.9</v>
      </c>
      <c r="I62" s="62">
        <v>-10.199999999999999</v>
      </c>
    </row>
    <row r="63" spans="2:9" ht="15" customHeight="1" x14ac:dyDescent="0.2">
      <c r="B63" s="42" t="s">
        <v>86</v>
      </c>
      <c r="C63" s="62">
        <v>0.1</v>
      </c>
      <c r="D63" s="62">
        <v>-0.6</v>
      </c>
      <c r="E63" s="62">
        <v>2</v>
      </c>
      <c r="F63" s="62">
        <v>1.8</v>
      </c>
      <c r="G63" s="62">
        <v>2.1</v>
      </c>
      <c r="H63" s="62">
        <v>1.9</v>
      </c>
      <c r="I63" s="62">
        <v>-17.5</v>
      </c>
    </row>
    <row r="64" spans="2:9" ht="15" customHeight="1" x14ac:dyDescent="0.2">
      <c r="B64" s="42" t="s">
        <v>88</v>
      </c>
      <c r="C64" s="62">
        <v>0.1</v>
      </c>
      <c r="D64" s="62">
        <v>-0.1</v>
      </c>
      <c r="E64" s="62">
        <v>1.2</v>
      </c>
      <c r="F64" s="62">
        <v>1.8</v>
      </c>
      <c r="G64" s="62">
        <v>2.1</v>
      </c>
      <c r="H64" s="62">
        <v>0.4</v>
      </c>
      <c r="I64" s="62">
        <v>-8.8000000000000007</v>
      </c>
    </row>
    <row r="65" spans="2:9" ht="15" customHeight="1" x14ac:dyDescent="0.2">
      <c r="B65" s="42" t="s">
        <v>84</v>
      </c>
      <c r="C65" s="62">
        <v>0.1</v>
      </c>
      <c r="D65" s="62">
        <v>2.9</v>
      </c>
      <c r="E65" s="62">
        <v>1.1000000000000001</v>
      </c>
      <c r="F65" s="62">
        <v>2.2000000000000002</v>
      </c>
      <c r="G65" s="62">
        <v>3.2</v>
      </c>
      <c r="H65" s="62">
        <v>0.3</v>
      </c>
      <c r="I65" s="62">
        <v>14.4</v>
      </c>
    </row>
    <row r="66" spans="2:9" ht="15" customHeight="1" x14ac:dyDescent="0.2">
      <c r="B66" s="42" t="s">
        <v>92</v>
      </c>
      <c r="C66" s="62">
        <v>0.1</v>
      </c>
      <c r="D66" s="62">
        <v>5</v>
      </c>
      <c r="E66" s="62">
        <v>2</v>
      </c>
      <c r="F66" s="62">
        <v>2.4</v>
      </c>
      <c r="G66" s="62">
        <v>2.2999999999999998</v>
      </c>
      <c r="H66" s="62">
        <v>0.2</v>
      </c>
      <c r="I66" s="62">
        <v>28.6</v>
      </c>
    </row>
    <row r="67" spans="2:9" ht="15" customHeight="1" x14ac:dyDescent="0.2">
      <c r="B67" s="66" t="s">
        <v>86</v>
      </c>
      <c r="C67" s="62">
        <v>-0.9</v>
      </c>
      <c r="D67" s="62">
        <v>7.7</v>
      </c>
      <c r="E67" s="62">
        <v>2.6</v>
      </c>
      <c r="F67" s="62">
        <v>0.7</v>
      </c>
      <c r="G67" s="62">
        <v>1.7</v>
      </c>
      <c r="H67" s="62">
        <v>1.2</v>
      </c>
      <c r="I67" s="62">
        <v>54.8</v>
      </c>
    </row>
    <row r="68" spans="2:9" ht="15" customHeight="1" thickBot="1" x14ac:dyDescent="0.25">
      <c r="B68" s="43"/>
      <c r="C68" s="40"/>
      <c r="D68" s="40"/>
      <c r="E68" s="40"/>
      <c r="F68" s="40"/>
      <c r="G68" s="40"/>
      <c r="H68" s="40"/>
      <c r="I68" s="51"/>
    </row>
    <row r="69" spans="2:9" ht="15" customHeight="1" x14ac:dyDescent="0.2">
      <c r="B69" s="35" t="s">
        <v>186</v>
      </c>
      <c r="I69" s="73" t="s">
        <v>187</v>
      </c>
    </row>
    <row r="70" spans="2:9" ht="15" customHeight="1" x14ac:dyDescent="0.25">
      <c r="I70" s="14"/>
    </row>
    <row r="71" spans="2:9" s="68" customFormat="1" ht="22.5" customHeight="1" x14ac:dyDescent="0.25">
      <c r="B71" s="87" t="s">
        <v>188</v>
      </c>
      <c r="C71" s="87"/>
      <c r="D71" s="87"/>
      <c r="E71" s="69"/>
      <c r="F71" s="69"/>
      <c r="G71" s="69"/>
      <c r="H71" s="69"/>
      <c r="I71" s="11"/>
    </row>
    <row r="73" spans="2:9" x14ac:dyDescent="0.2">
      <c r="C73" s="66"/>
      <c r="D73" s="66"/>
      <c r="E73" s="66"/>
      <c r="F73" s="66"/>
      <c r="G73" s="66"/>
      <c r="H73" s="66"/>
    </row>
    <row r="74" spans="2:9" x14ac:dyDescent="0.2">
      <c r="E74" s="18"/>
      <c r="F74" s="18"/>
      <c r="G74" s="18"/>
      <c r="H74" s="18"/>
    </row>
    <row r="75" spans="2:9" x14ac:dyDescent="0.2">
      <c r="B75" s="85"/>
      <c r="C75" s="86"/>
      <c r="D75" s="86"/>
      <c r="E75" s="18"/>
      <c r="F75" s="18"/>
      <c r="G75" s="18"/>
      <c r="H75" s="18"/>
    </row>
  </sheetData>
  <mergeCells count="4">
    <mergeCell ref="B75:D75"/>
    <mergeCell ref="B3:I3"/>
    <mergeCell ref="B71:D71"/>
    <mergeCell ref="C5:I5"/>
  </mergeCells>
  <hyperlinks>
    <hyperlink ref="B1" location="Contents!B10" display="Back to contents" xr:uid="{00000000-0004-0000-0700-000000000000}"/>
  </hyperlinks>
  <pageMargins left="0.74803149606299213" right="0.74803149606299213" top="0.98425196850393704" bottom="0.98425196850393704" header="0.51181102362204722" footer="0.51181102362204722"/>
  <pageSetup paperSize="9" scale="5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B1:J76"/>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35" customWidth="1"/>
    <col min="3" max="8" width="16.6328125" style="67" customWidth="1"/>
    <col min="9" max="11" width="16.6328125" style="66" customWidth="1"/>
    <col min="12" max="13" width="9.08984375" style="66" customWidth="1"/>
    <col min="14" max="16384" width="9.08984375" style="66"/>
  </cols>
  <sheetData>
    <row r="1" spans="2:10" ht="15" customHeight="1" x14ac:dyDescent="0.25">
      <c r="B1" s="26" t="s">
        <v>11</v>
      </c>
    </row>
    <row r="2" spans="2:10" ht="15" customHeight="1" x14ac:dyDescent="0.2"/>
    <row r="3" spans="2:10" ht="15" customHeight="1" x14ac:dyDescent="0.3">
      <c r="B3" s="89" t="s">
        <v>144</v>
      </c>
      <c r="C3" s="86"/>
      <c r="D3" s="86"/>
      <c r="E3" s="86"/>
      <c r="F3" s="86"/>
      <c r="G3" s="86"/>
      <c r="H3" s="86"/>
      <c r="I3" s="37"/>
    </row>
    <row r="4" spans="2:10" ht="15" customHeight="1" thickBot="1" x14ac:dyDescent="0.25">
      <c r="B4" s="35" t="s">
        <v>121</v>
      </c>
      <c r="C4" s="16"/>
      <c r="D4" s="45"/>
      <c r="E4" s="45"/>
      <c r="F4" s="45"/>
      <c r="G4" s="45"/>
      <c r="H4" s="44"/>
      <c r="I4" s="44"/>
      <c r="J4" s="44" t="s">
        <v>76</v>
      </c>
    </row>
    <row r="5" spans="2:10" ht="30" customHeight="1" x14ac:dyDescent="0.25">
      <c r="B5" s="24"/>
      <c r="C5" s="99" t="s">
        <v>189</v>
      </c>
      <c r="D5" s="100"/>
      <c r="E5" s="100"/>
      <c r="F5" s="100"/>
      <c r="G5" s="100"/>
      <c r="H5" s="100"/>
      <c r="I5" s="100"/>
      <c r="J5" s="100"/>
    </row>
    <row r="6" spans="2:10" ht="50" customHeight="1" x14ac:dyDescent="0.2">
      <c r="C6" s="69" t="s">
        <v>190</v>
      </c>
      <c r="D6" s="69" t="s">
        <v>191</v>
      </c>
      <c r="E6" s="69" t="s">
        <v>192</v>
      </c>
      <c r="F6" s="69" t="s">
        <v>193</v>
      </c>
      <c r="G6" s="69" t="s">
        <v>194</v>
      </c>
      <c r="H6" s="69" t="s">
        <v>195</v>
      </c>
      <c r="I6" s="69" t="s">
        <v>196</v>
      </c>
      <c r="J6" s="69" t="s">
        <v>197</v>
      </c>
    </row>
    <row r="7" spans="2:10" ht="15" customHeight="1" x14ac:dyDescent="0.25">
      <c r="B7" s="59" t="s">
        <v>153</v>
      </c>
      <c r="C7" s="52" t="s">
        <v>198</v>
      </c>
      <c r="D7" s="52" t="s">
        <v>199</v>
      </c>
      <c r="E7" s="52" t="s">
        <v>200</v>
      </c>
      <c r="F7" s="52" t="s">
        <v>201</v>
      </c>
      <c r="G7" s="52" t="s">
        <v>202</v>
      </c>
      <c r="H7" s="52" t="s">
        <v>203</v>
      </c>
      <c r="I7" s="52" t="s">
        <v>204</v>
      </c>
      <c r="J7" s="52" t="s">
        <v>205</v>
      </c>
    </row>
    <row r="8" spans="2:10" ht="15" customHeight="1" x14ac:dyDescent="0.2">
      <c r="B8" s="83">
        <v>2017</v>
      </c>
      <c r="C8" s="62">
        <v>102.1</v>
      </c>
      <c r="D8" s="62">
        <v>101.9</v>
      </c>
      <c r="E8" s="62">
        <v>102.4</v>
      </c>
      <c r="F8" s="62">
        <v>101.8</v>
      </c>
      <c r="G8" s="62">
        <v>102.1</v>
      </c>
      <c r="H8" s="62">
        <v>106</v>
      </c>
      <c r="I8" s="62">
        <v>99.5</v>
      </c>
      <c r="J8" s="62">
        <v>106.9</v>
      </c>
    </row>
    <row r="9" spans="2:10" ht="15" customHeight="1" x14ac:dyDescent="0.2">
      <c r="B9" s="83">
        <v>2018</v>
      </c>
      <c r="C9" s="62">
        <v>104.9</v>
      </c>
      <c r="D9" s="62">
        <v>104.9</v>
      </c>
      <c r="E9" s="62">
        <v>104.2</v>
      </c>
      <c r="F9" s="62">
        <v>102.8</v>
      </c>
      <c r="G9" s="62">
        <v>105.1</v>
      </c>
      <c r="H9" s="62">
        <v>108.5</v>
      </c>
      <c r="I9" s="62">
        <v>99.6</v>
      </c>
      <c r="J9" s="62">
        <v>110.2</v>
      </c>
    </row>
    <row r="10" spans="2:10" ht="15" customHeight="1" x14ac:dyDescent="0.2">
      <c r="B10" s="83">
        <v>2019</v>
      </c>
      <c r="C10" s="62">
        <v>108.3</v>
      </c>
      <c r="D10" s="62">
        <v>107.8</v>
      </c>
      <c r="E10" s="62">
        <v>108.2</v>
      </c>
      <c r="F10" s="62">
        <v>103.8</v>
      </c>
      <c r="G10" s="62">
        <v>108.5</v>
      </c>
      <c r="H10" s="62">
        <v>111.1</v>
      </c>
      <c r="I10" s="62">
        <v>100.5</v>
      </c>
      <c r="J10" s="62">
        <v>114.3</v>
      </c>
    </row>
    <row r="11" spans="2:10" ht="15" customHeight="1" x14ac:dyDescent="0.2">
      <c r="B11" s="83">
        <v>2020</v>
      </c>
      <c r="C11" s="62">
        <v>110</v>
      </c>
      <c r="D11" s="62">
        <v>110.4</v>
      </c>
      <c r="E11" s="62">
        <v>110.3</v>
      </c>
      <c r="F11" s="62">
        <v>106.6</v>
      </c>
      <c r="G11" s="62">
        <v>109.6</v>
      </c>
      <c r="H11" s="62">
        <v>111.5</v>
      </c>
      <c r="I11" s="62">
        <v>102.1</v>
      </c>
      <c r="J11" s="62">
        <v>112.5</v>
      </c>
    </row>
    <row r="12" spans="2:10" ht="15" customHeight="1" x14ac:dyDescent="0.25">
      <c r="B12" s="60" t="s">
        <v>161</v>
      </c>
      <c r="C12" s="66"/>
      <c r="D12" s="17"/>
      <c r="E12" s="17"/>
      <c r="F12" s="17"/>
      <c r="G12" s="17"/>
      <c r="H12" s="17"/>
      <c r="I12" s="17"/>
      <c r="J12" s="17"/>
    </row>
    <row r="13" spans="2:10" ht="15" customHeight="1" x14ac:dyDescent="0.2">
      <c r="B13" s="83">
        <v>2017</v>
      </c>
      <c r="C13" s="62">
        <v>1.4</v>
      </c>
      <c r="D13" s="62">
        <v>1.2</v>
      </c>
      <c r="E13" s="62">
        <v>3.3</v>
      </c>
      <c r="F13" s="62">
        <v>1</v>
      </c>
      <c r="G13" s="62">
        <v>1.4</v>
      </c>
      <c r="H13" s="62">
        <v>0.4</v>
      </c>
      <c r="I13" s="62">
        <v>2.5</v>
      </c>
      <c r="J13" s="62">
        <v>-0.3</v>
      </c>
    </row>
    <row r="14" spans="2:10" ht="15" customHeight="1" x14ac:dyDescent="0.2">
      <c r="B14" s="83">
        <v>2018</v>
      </c>
      <c r="C14" s="62">
        <v>2.7</v>
      </c>
      <c r="D14" s="62">
        <v>2.9</v>
      </c>
      <c r="E14" s="62">
        <v>1.7</v>
      </c>
      <c r="F14" s="62">
        <v>1</v>
      </c>
      <c r="G14" s="62">
        <v>2.9</v>
      </c>
      <c r="H14" s="62">
        <v>2.4</v>
      </c>
      <c r="I14" s="62" t="s">
        <v>87</v>
      </c>
      <c r="J14" s="62">
        <v>3</v>
      </c>
    </row>
    <row r="15" spans="2:10" ht="15" customHeight="1" x14ac:dyDescent="0.2">
      <c r="B15" s="83">
        <v>2019</v>
      </c>
      <c r="C15" s="62">
        <v>3.3</v>
      </c>
      <c r="D15" s="62">
        <v>2.8</v>
      </c>
      <c r="E15" s="62">
        <v>3.9</v>
      </c>
      <c r="F15" s="62">
        <v>0.9</v>
      </c>
      <c r="G15" s="62">
        <v>3.3</v>
      </c>
      <c r="H15" s="62">
        <v>2.4</v>
      </c>
      <c r="I15" s="62">
        <v>0.9</v>
      </c>
      <c r="J15" s="62">
        <v>3.7</v>
      </c>
    </row>
    <row r="16" spans="2:10" ht="15" customHeight="1" x14ac:dyDescent="0.2">
      <c r="B16" s="83">
        <v>2020</v>
      </c>
      <c r="C16" s="62">
        <v>1.6</v>
      </c>
      <c r="D16" s="62">
        <v>2.4</v>
      </c>
      <c r="E16" s="62">
        <v>1.9</v>
      </c>
      <c r="F16" s="62">
        <v>2.7</v>
      </c>
      <c r="G16" s="62">
        <v>1</v>
      </c>
      <c r="H16" s="62">
        <v>0.3</v>
      </c>
      <c r="I16" s="62">
        <v>1.5</v>
      </c>
      <c r="J16" s="62">
        <v>-1.5</v>
      </c>
    </row>
    <row r="17" spans="2:10" ht="15" customHeight="1" x14ac:dyDescent="0.25">
      <c r="B17" s="60" t="s">
        <v>162</v>
      </c>
      <c r="C17" s="66"/>
      <c r="D17" s="17"/>
      <c r="E17" s="17"/>
      <c r="F17" s="17"/>
      <c r="G17" s="17"/>
      <c r="H17" s="17"/>
      <c r="I17" s="17"/>
      <c r="J17" s="17"/>
    </row>
    <row r="18" spans="2:10" ht="15" customHeight="1" x14ac:dyDescent="0.2">
      <c r="B18" s="42" t="s">
        <v>83</v>
      </c>
      <c r="C18" s="62">
        <v>102.1</v>
      </c>
      <c r="D18" s="62">
        <v>101.9</v>
      </c>
      <c r="E18" s="62">
        <v>102.6</v>
      </c>
      <c r="F18" s="62">
        <v>102.3</v>
      </c>
      <c r="G18" s="62">
        <v>102.1</v>
      </c>
      <c r="H18" s="62">
        <v>103.8</v>
      </c>
      <c r="I18" s="62">
        <v>100.4</v>
      </c>
      <c r="J18" s="62">
        <v>103.7</v>
      </c>
    </row>
    <row r="19" spans="2:10" ht="15" customHeight="1" x14ac:dyDescent="0.2">
      <c r="B19" s="42" t="s">
        <v>84</v>
      </c>
      <c r="C19" s="62">
        <v>102.4</v>
      </c>
      <c r="D19" s="62">
        <v>101.9</v>
      </c>
      <c r="E19" s="62">
        <v>103.5</v>
      </c>
      <c r="F19" s="62">
        <v>101.9</v>
      </c>
      <c r="G19" s="62">
        <v>102.4</v>
      </c>
      <c r="H19" s="62">
        <v>106.9</v>
      </c>
      <c r="I19" s="62">
        <v>99.9</v>
      </c>
      <c r="J19" s="62">
        <v>107.9</v>
      </c>
    </row>
    <row r="20" spans="2:10" ht="15" customHeight="1" x14ac:dyDescent="0.2">
      <c r="B20" s="42" t="s">
        <v>85</v>
      </c>
      <c r="C20" s="62">
        <v>102.8</v>
      </c>
      <c r="D20" s="62">
        <v>104.9</v>
      </c>
      <c r="E20" s="62">
        <v>103</v>
      </c>
      <c r="F20" s="62">
        <v>102.4</v>
      </c>
      <c r="G20" s="62">
        <v>102.7</v>
      </c>
      <c r="H20" s="62">
        <v>106.7</v>
      </c>
      <c r="I20" s="62">
        <v>99.7</v>
      </c>
      <c r="J20" s="62">
        <v>107.7</v>
      </c>
    </row>
    <row r="21" spans="2:10" ht="15" customHeight="1" x14ac:dyDescent="0.2">
      <c r="B21" s="42" t="s">
        <v>86</v>
      </c>
      <c r="C21" s="62">
        <v>103.2</v>
      </c>
      <c r="D21" s="62">
        <v>104.9</v>
      </c>
      <c r="E21" s="62">
        <v>103.4</v>
      </c>
      <c r="F21" s="62">
        <v>101.6</v>
      </c>
      <c r="G21" s="62">
        <v>103.2</v>
      </c>
      <c r="H21" s="62">
        <v>107.8</v>
      </c>
      <c r="I21" s="62">
        <v>99.2</v>
      </c>
      <c r="J21" s="62">
        <v>109.3</v>
      </c>
    </row>
    <row r="22" spans="2:10" ht="15" customHeight="1" x14ac:dyDescent="0.2">
      <c r="B22" s="42" t="s">
        <v>88</v>
      </c>
      <c r="C22" s="62">
        <v>106.5</v>
      </c>
      <c r="D22" s="62">
        <v>104.9</v>
      </c>
      <c r="E22" s="62">
        <v>104.5</v>
      </c>
      <c r="F22" s="62">
        <v>103.7</v>
      </c>
      <c r="G22" s="62">
        <v>106.9</v>
      </c>
      <c r="H22" s="62">
        <v>109.6</v>
      </c>
      <c r="I22" s="62">
        <v>99.4</v>
      </c>
      <c r="J22" s="62">
        <v>111.6</v>
      </c>
    </row>
    <row r="23" spans="2:10" ht="15" customHeight="1" x14ac:dyDescent="0.2">
      <c r="B23" s="42" t="s">
        <v>84</v>
      </c>
      <c r="C23" s="62">
        <v>107</v>
      </c>
      <c r="D23" s="62">
        <v>104.9</v>
      </c>
      <c r="E23" s="62">
        <v>105.8</v>
      </c>
      <c r="F23" s="62">
        <v>103.6</v>
      </c>
      <c r="G23" s="62">
        <v>107.5</v>
      </c>
      <c r="H23" s="62">
        <v>110</v>
      </c>
      <c r="I23" s="62">
        <v>100</v>
      </c>
      <c r="J23" s="62">
        <v>112</v>
      </c>
    </row>
    <row r="24" spans="2:10" ht="15" customHeight="1" x14ac:dyDescent="0.2">
      <c r="B24" s="42" t="s">
        <v>89</v>
      </c>
      <c r="C24" s="62">
        <v>108</v>
      </c>
      <c r="D24" s="62">
        <v>107.8</v>
      </c>
      <c r="E24" s="62">
        <v>107</v>
      </c>
      <c r="F24" s="62">
        <v>103</v>
      </c>
      <c r="G24" s="62">
        <v>108.5</v>
      </c>
      <c r="H24" s="62">
        <v>111.5</v>
      </c>
      <c r="I24" s="62">
        <v>101.1</v>
      </c>
      <c r="J24" s="62">
        <v>114</v>
      </c>
    </row>
    <row r="25" spans="2:10" ht="15" customHeight="1" x14ac:dyDescent="0.2">
      <c r="B25" s="42" t="s">
        <v>86</v>
      </c>
      <c r="C25" s="62">
        <v>108.3</v>
      </c>
      <c r="D25" s="62">
        <v>107.8</v>
      </c>
      <c r="E25" s="62">
        <v>107.4</v>
      </c>
      <c r="F25" s="62">
        <v>103.4</v>
      </c>
      <c r="G25" s="62">
        <v>108.7</v>
      </c>
      <c r="H25" s="62">
        <v>110.4</v>
      </c>
      <c r="I25" s="62">
        <v>99.8</v>
      </c>
      <c r="J25" s="62">
        <v>113.6</v>
      </c>
    </row>
    <row r="26" spans="2:10" ht="15" customHeight="1" x14ac:dyDescent="0.2">
      <c r="B26" s="42" t="s">
        <v>88</v>
      </c>
      <c r="C26" s="62">
        <v>108.3</v>
      </c>
      <c r="D26" s="62">
        <v>107.8</v>
      </c>
      <c r="E26" s="62">
        <v>109.5</v>
      </c>
      <c r="F26" s="62">
        <v>104</v>
      </c>
      <c r="G26" s="62">
        <v>108.4</v>
      </c>
      <c r="H26" s="62">
        <v>111.8</v>
      </c>
      <c r="I26" s="62">
        <v>100.5</v>
      </c>
      <c r="J26" s="62">
        <v>116.4</v>
      </c>
    </row>
    <row r="27" spans="2:10" ht="15" customHeight="1" x14ac:dyDescent="0.2">
      <c r="B27" s="42" t="s">
        <v>84</v>
      </c>
      <c r="C27" s="62">
        <v>108.5</v>
      </c>
      <c r="D27" s="62">
        <v>107.8</v>
      </c>
      <c r="E27" s="62">
        <v>109.1</v>
      </c>
      <c r="F27" s="62">
        <v>104.6</v>
      </c>
      <c r="G27" s="62">
        <v>108.5</v>
      </c>
      <c r="H27" s="62">
        <v>110.9</v>
      </c>
      <c r="I27" s="62">
        <v>100.6</v>
      </c>
      <c r="J27" s="62">
        <v>113.2</v>
      </c>
    </row>
    <row r="28" spans="2:10" ht="15" customHeight="1" x14ac:dyDescent="0.2">
      <c r="B28" s="42" t="s">
        <v>90</v>
      </c>
      <c r="C28" s="62">
        <v>109.8</v>
      </c>
      <c r="D28" s="62">
        <v>110.4</v>
      </c>
      <c r="E28" s="62">
        <v>110.1</v>
      </c>
      <c r="F28" s="62">
        <v>106</v>
      </c>
      <c r="G28" s="62">
        <v>109.5</v>
      </c>
      <c r="H28" s="62">
        <v>111.7</v>
      </c>
      <c r="I28" s="62">
        <v>100.7</v>
      </c>
      <c r="J28" s="62">
        <v>114.8</v>
      </c>
    </row>
    <row r="29" spans="2:10" ht="15" customHeight="1" x14ac:dyDescent="0.2">
      <c r="B29" s="42" t="s">
        <v>86</v>
      </c>
      <c r="C29" s="62">
        <v>110</v>
      </c>
      <c r="D29" s="62">
        <v>110.4</v>
      </c>
      <c r="E29" s="62">
        <v>109.7</v>
      </c>
      <c r="F29" s="62">
        <v>106.6</v>
      </c>
      <c r="G29" s="62" t="s">
        <v>206</v>
      </c>
      <c r="H29" s="62">
        <v>113.2</v>
      </c>
      <c r="I29" s="62">
        <v>101.9</v>
      </c>
      <c r="J29" s="62">
        <v>116.7</v>
      </c>
    </row>
    <row r="30" spans="2:10" ht="15" customHeight="1" x14ac:dyDescent="0.2">
      <c r="B30" s="42" t="s">
        <v>88</v>
      </c>
      <c r="C30" s="62">
        <v>110.1</v>
      </c>
      <c r="D30" s="62">
        <v>110.4</v>
      </c>
      <c r="E30" s="62">
        <v>109.4</v>
      </c>
      <c r="F30" s="62">
        <v>106.8</v>
      </c>
      <c r="G30" s="62">
        <v>109.6</v>
      </c>
      <c r="H30" s="62">
        <v>110.1</v>
      </c>
      <c r="I30" s="62">
        <v>102.2</v>
      </c>
      <c r="J30" s="62">
        <v>109.3</v>
      </c>
    </row>
    <row r="31" spans="2:10" ht="15" customHeight="1" x14ac:dyDescent="0.2">
      <c r="B31" s="42" t="s">
        <v>84</v>
      </c>
      <c r="C31" s="62">
        <v>110.3</v>
      </c>
      <c r="D31" s="62">
        <v>110.4</v>
      </c>
      <c r="E31" s="62">
        <v>112.1</v>
      </c>
      <c r="F31" s="62">
        <v>106.9</v>
      </c>
      <c r="G31" s="62">
        <v>109.7</v>
      </c>
      <c r="H31" s="62">
        <v>110.8</v>
      </c>
      <c r="I31" s="62">
        <v>103.4</v>
      </c>
      <c r="J31" s="62">
        <v>109.2</v>
      </c>
    </row>
    <row r="32" spans="2:10" ht="15" customHeight="1" x14ac:dyDescent="0.2">
      <c r="B32" s="42" t="s">
        <v>92</v>
      </c>
      <c r="C32" s="62" t="s">
        <v>207</v>
      </c>
      <c r="D32" s="62" t="s">
        <v>208</v>
      </c>
      <c r="E32" s="62" t="s">
        <v>209</v>
      </c>
      <c r="F32" s="62" t="s">
        <v>210</v>
      </c>
      <c r="G32" s="62" t="s">
        <v>208</v>
      </c>
      <c r="H32" s="62" t="s">
        <v>211</v>
      </c>
      <c r="I32" s="62" t="s">
        <v>212</v>
      </c>
      <c r="J32" s="62" t="s">
        <v>213</v>
      </c>
    </row>
    <row r="33" spans="2:10" ht="15" customHeight="1" x14ac:dyDescent="0.2">
      <c r="B33" s="66" t="s">
        <v>86</v>
      </c>
      <c r="C33" s="62" t="s">
        <v>214</v>
      </c>
      <c r="D33" s="62" t="s">
        <v>214</v>
      </c>
      <c r="E33" s="62" t="s">
        <v>215</v>
      </c>
      <c r="F33" s="62" t="s">
        <v>216</v>
      </c>
      <c r="G33" s="62" t="s">
        <v>217</v>
      </c>
      <c r="H33" s="62" t="s">
        <v>207</v>
      </c>
      <c r="I33" s="62" t="s">
        <v>218</v>
      </c>
      <c r="J33" s="62" t="s">
        <v>93</v>
      </c>
    </row>
    <row r="34" spans="2:10" ht="15" customHeight="1" x14ac:dyDescent="0.25">
      <c r="B34" s="60" t="s">
        <v>184</v>
      </c>
      <c r="C34" s="62"/>
      <c r="D34" s="62"/>
      <c r="E34" s="62"/>
      <c r="F34" s="62"/>
      <c r="G34" s="62"/>
      <c r="H34" s="62"/>
      <c r="I34" s="62"/>
      <c r="J34" s="62"/>
    </row>
    <row r="35" spans="2:10" s="21" customFormat="1" ht="15" customHeight="1" x14ac:dyDescent="0.2">
      <c r="B35" s="42" t="s">
        <v>83</v>
      </c>
      <c r="C35" s="62" t="s">
        <v>87</v>
      </c>
      <c r="D35" s="62" t="s">
        <v>87</v>
      </c>
      <c r="E35" s="62">
        <v>-0.2</v>
      </c>
      <c r="F35" s="62">
        <v>0.8</v>
      </c>
      <c r="G35" s="62" t="s">
        <v>87</v>
      </c>
      <c r="H35" s="62">
        <v>-2.2999999999999998</v>
      </c>
      <c r="I35" s="62">
        <v>1.5</v>
      </c>
      <c r="J35" s="62">
        <v>-3.4</v>
      </c>
    </row>
    <row r="36" spans="2:10" s="21" customFormat="1" ht="15" customHeight="1" x14ac:dyDescent="0.2">
      <c r="B36" s="42" t="s">
        <v>84</v>
      </c>
      <c r="C36" s="62">
        <v>0.3</v>
      </c>
      <c r="D36" s="62" t="s">
        <v>87</v>
      </c>
      <c r="E36" s="62">
        <v>1</v>
      </c>
      <c r="F36" s="62">
        <v>-0.4</v>
      </c>
      <c r="G36" s="62">
        <v>0.4</v>
      </c>
      <c r="H36" s="62">
        <v>3</v>
      </c>
      <c r="I36" s="62">
        <v>-0.4</v>
      </c>
      <c r="J36" s="62">
        <v>4</v>
      </c>
    </row>
    <row r="37" spans="2:10" s="21" customFormat="1" ht="15" customHeight="1" x14ac:dyDescent="0.2">
      <c r="B37" s="42" t="s">
        <v>85</v>
      </c>
      <c r="C37" s="62">
        <v>0.4</v>
      </c>
      <c r="D37" s="62">
        <v>2.9</v>
      </c>
      <c r="E37" s="62">
        <v>-0.5</v>
      </c>
      <c r="F37" s="62">
        <v>0.4</v>
      </c>
      <c r="G37" s="62">
        <v>0.3</v>
      </c>
      <c r="H37" s="62">
        <v>-0.2</v>
      </c>
      <c r="I37" s="62">
        <v>-0.2</v>
      </c>
      <c r="J37" s="62">
        <v>-0.2</v>
      </c>
    </row>
    <row r="38" spans="2:10" s="21" customFormat="1" ht="15" customHeight="1" x14ac:dyDescent="0.2">
      <c r="B38" s="42" t="s">
        <v>86</v>
      </c>
      <c r="C38" s="62">
        <v>0.4</v>
      </c>
      <c r="D38" s="62" t="s">
        <v>87</v>
      </c>
      <c r="E38" s="62">
        <v>0.4</v>
      </c>
      <c r="F38" s="62">
        <v>-0.7</v>
      </c>
      <c r="G38" s="62">
        <v>0.5</v>
      </c>
      <c r="H38" s="62">
        <v>1.1000000000000001</v>
      </c>
      <c r="I38" s="62">
        <v>-0.5</v>
      </c>
      <c r="J38" s="62">
        <v>1.5</v>
      </c>
    </row>
    <row r="39" spans="2:10" s="21" customFormat="1" ht="15" customHeight="1" x14ac:dyDescent="0.2">
      <c r="B39" s="42" t="s">
        <v>88</v>
      </c>
      <c r="C39" s="62">
        <v>3.2</v>
      </c>
      <c r="D39" s="62" t="s">
        <v>87</v>
      </c>
      <c r="E39" s="62">
        <v>1</v>
      </c>
      <c r="F39" s="62">
        <v>2</v>
      </c>
      <c r="G39" s="62">
        <v>3.6</v>
      </c>
      <c r="H39" s="62">
        <v>1.7</v>
      </c>
      <c r="I39" s="62">
        <v>0.2</v>
      </c>
      <c r="J39" s="62">
        <v>2.2000000000000002</v>
      </c>
    </row>
    <row r="40" spans="2:10" s="21" customFormat="1" ht="15" customHeight="1" x14ac:dyDescent="0.2">
      <c r="B40" s="42" t="s">
        <v>84</v>
      </c>
      <c r="C40" s="62">
        <v>0.5</v>
      </c>
      <c r="D40" s="62" t="s">
        <v>87</v>
      </c>
      <c r="E40" s="62">
        <v>1.3</v>
      </c>
      <c r="F40" s="62">
        <v>-0.1</v>
      </c>
      <c r="G40" s="62">
        <v>0.5</v>
      </c>
      <c r="H40" s="62">
        <v>0.4</v>
      </c>
      <c r="I40" s="62">
        <v>0.6</v>
      </c>
      <c r="J40" s="62">
        <v>0.3</v>
      </c>
    </row>
    <row r="41" spans="2:10" s="21" customFormat="1" ht="15" customHeight="1" x14ac:dyDescent="0.2">
      <c r="B41" s="42" t="s">
        <v>89</v>
      </c>
      <c r="C41" s="62">
        <v>1</v>
      </c>
      <c r="D41" s="62">
        <v>2.8</v>
      </c>
      <c r="E41" s="62">
        <v>1.1000000000000001</v>
      </c>
      <c r="F41" s="62">
        <v>-0.5</v>
      </c>
      <c r="G41" s="62">
        <v>0.9</v>
      </c>
      <c r="H41" s="62">
        <v>1.3</v>
      </c>
      <c r="I41" s="62">
        <v>1.1000000000000001</v>
      </c>
      <c r="J41" s="62">
        <v>1.8</v>
      </c>
    </row>
    <row r="42" spans="2:10" s="21" customFormat="1" ht="15" customHeight="1" x14ac:dyDescent="0.2">
      <c r="B42" s="42" t="s">
        <v>86</v>
      </c>
      <c r="C42" s="62">
        <v>0.2</v>
      </c>
      <c r="D42" s="62" t="s">
        <v>87</v>
      </c>
      <c r="E42" s="62">
        <v>0.4</v>
      </c>
      <c r="F42" s="62">
        <v>0.3</v>
      </c>
      <c r="G42" s="62">
        <v>0.2</v>
      </c>
      <c r="H42" s="62">
        <v>-0.9</v>
      </c>
      <c r="I42" s="62">
        <v>-1.2</v>
      </c>
      <c r="J42" s="62">
        <v>-0.3</v>
      </c>
    </row>
    <row r="43" spans="2:10" s="21" customFormat="1" ht="15" customHeight="1" x14ac:dyDescent="0.2">
      <c r="B43" s="42" t="s">
        <v>88</v>
      </c>
      <c r="C43" s="62" t="s">
        <v>87</v>
      </c>
      <c r="D43" s="62" t="s">
        <v>87</v>
      </c>
      <c r="E43" s="62">
        <v>1.9</v>
      </c>
      <c r="F43" s="62">
        <v>0.6</v>
      </c>
      <c r="G43" s="62">
        <v>-0.2</v>
      </c>
      <c r="H43" s="62">
        <v>1.2</v>
      </c>
      <c r="I43" s="62">
        <v>0.6</v>
      </c>
      <c r="J43" s="62">
        <v>2.5</v>
      </c>
    </row>
    <row r="44" spans="2:10" s="21" customFormat="1" ht="15" customHeight="1" x14ac:dyDescent="0.2">
      <c r="B44" s="42" t="s">
        <v>84</v>
      </c>
      <c r="C44" s="62">
        <v>0.2</v>
      </c>
      <c r="D44" s="62" t="s">
        <v>87</v>
      </c>
      <c r="E44" s="62">
        <v>-0.3</v>
      </c>
      <c r="F44" s="62">
        <v>0.6</v>
      </c>
      <c r="G44" s="62" t="s">
        <v>87</v>
      </c>
      <c r="H44" s="62">
        <v>-0.8</v>
      </c>
      <c r="I44" s="62">
        <v>0.2</v>
      </c>
      <c r="J44" s="62">
        <v>-2.8</v>
      </c>
    </row>
    <row r="45" spans="2:10" s="21" customFormat="1" ht="15" customHeight="1" x14ac:dyDescent="0.2">
      <c r="B45" s="42" t="s">
        <v>90</v>
      </c>
      <c r="C45" s="62">
        <v>1.2</v>
      </c>
      <c r="D45" s="62">
        <v>2.4</v>
      </c>
      <c r="E45" s="62">
        <v>0.9</v>
      </c>
      <c r="F45" s="62">
        <v>1.3</v>
      </c>
      <c r="G45" s="62">
        <v>1</v>
      </c>
      <c r="H45" s="62">
        <v>0.7</v>
      </c>
      <c r="I45" s="62" t="s">
        <v>87</v>
      </c>
      <c r="J45" s="62">
        <v>1.5</v>
      </c>
    </row>
    <row r="46" spans="2:10" s="21" customFormat="1" ht="15" customHeight="1" x14ac:dyDescent="0.2">
      <c r="B46" s="42" t="s">
        <v>86</v>
      </c>
      <c r="C46" s="62">
        <v>0.2</v>
      </c>
      <c r="D46" s="62" t="s">
        <v>87</v>
      </c>
      <c r="E46" s="62">
        <v>-0.4</v>
      </c>
      <c r="F46" s="62">
        <v>0.5</v>
      </c>
      <c r="G46" s="62" t="s">
        <v>87</v>
      </c>
      <c r="H46" s="62">
        <v>1.4</v>
      </c>
      <c r="I46" s="62">
        <v>1.2</v>
      </c>
      <c r="J46" s="62">
        <v>1.6</v>
      </c>
    </row>
    <row r="47" spans="2:10" s="21" customFormat="1" ht="15" customHeight="1" x14ac:dyDescent="0.2">
      <c r="B47" s="42" t="s">
        <v>88</v>
      </c>
      <c r="C47" s="62">
        <v>0.1</v>
      </c>
      <c r="D47" s="62" t="s">
        <v>87</v>
      </c>
      <c r="E47" s="62">
        <v>-0.2</v>
      </c>
      <c r="F47" s="62">
        <v>0.2</v>
      </c>
      <c r="G47" s="62">
        <v>0.1</v>
      </c>
      <c r="H47" s="62">
        <v>-2.8</v>
      </c>
      <c r="I47" s="62">
        <v>0.3</v>
      </c>
      <c r="J47" s="62">
        <v>-6.3</v>
      </c>
    </row>
    <row r="48" spans="2:10" s="21" customFormat="1" ht="15" customHeight="1" x14ac:dyDescent="0.2">
      <c r="B48" s="42" t="s">
        <v>84</v>
      </c>
      <c r="C48" s="62">
        <v>0.1</v>
      </c>
      <c r="D48" s="62" t="s">
        <v>87</v>
      </c>
      <c r="E48" s="62">
        <v>2.4</v>
      </c>
      <c r="F48" s="62">
        <v>0.1</v>
      </c>
      <c r="G48" s="62">
        <v>0.1</v>
      </c>
      <c r="H48" s="62">
        <v>0.6</v>
      </c>
      <c r="I48" s="62">
        <v>1.2</v>
      </c>
      <c r="J48" s="62">
        <v>-0.1</v>
      </c>
    </row>
    <row r="49" spans="2:10" s="21" customFormat="1" ht="15" customHeight="1" x14ac:dyDescent="0.2">
      <c r="B49" s="42" t="s">
        <v>92</v>
      </c>
      <c r="C49" s="62">
        <v>0.3</v>
      </c>
      <c r="D49" s="62" t="s">
        <v>87</v>
      </c>
      <c r="E49" s="62">
        <v>0.2</v>
      </c>
      <c r="F49" s="62">
        <v>-0.2</v>
      </c>
      <c r="G49" s="62">
        <v>0.6</v>
      </c>
      <c r="H49" s="62">
        <v>-0.4</v>
      </c>
      <c r="I49" s="62">
        <v>-0.3</v>
      </c>
      <c r="J49" s="62">
        <v>-0.9</v>
      </c>
    </row>
    <row r="50" spans="2:10" s="21" customFormat="1" ht="15" customHeight="1" x14ac:dyDescent="0.2">
      <c r="B50" s="66" t="s">
        <v>86</v>
      </c>
      <c r="C50" s="62">
        <v>1.1000000000000001</v>
      </c>
      <c r="D50" s="62">
        <v>1.2</v>
      </c>
      <c r="E50" s="62">
        <v>0.6</v>
      </c>
      <c r="F50" s="62">
        <v>2.5</v>
      </c>
      <c r="G50" s="62">
        <v>0.5</v>
      </c>
      <c r="H50" s="62">
        <v>0.2</v>
      </c>
      <c r="I50" s="62">
        <v>0.1</v>
      </c>
      <c r="J50" s="62">
        <v>0.5</v>
      </c>
    </row>
    <row r="51" spans="2:10" ht="15" customHeight="1" x14ac:dyDescent="0.25">
      <c r="B51" s="60" t="s">
        <v>185</v>
      </c>
      <c r="C51" s="66"/>
      <c r="D51" s="66"/>
      <c r="E51" s="66"/>
      <c r="H51" s="17"/>
      <c r="I51" s="17"/>
      <c r="J51" s="17"/>
    </row>
    <row r="52" spans="2:10" ht="15" customHeight="1" x14ac:dyDescent="0.2">
      <c r="B52" s="42" t="s">
        <v>83</v>
      </c>
      <c r="C52" s="62">
        <v>1.4</v>
      </c>
      <c r="D52" s="62">
        <v>1.2</v>
      </c>
      <c r="E52" s="62">
        <v>3.2</v>
      </c>
      <c r="F52" s="62">
        <v>1.4</v>
      </c>
      <c r="G52" s="62">
        <v>1.4</v>
      </c>
      <c r="H52" s="62">
        <v>-2.9</v>
      </c>
      <c r="I52" s="62">
        <v>2.5</v>
      </c>
      <c r="J52" s="62">
        <v>-4.4000000000000004</v>
      </c>
    </row>
    <row r="53" spans="2:10" ht="15" customHeight="1" x14ac:dyDescent="0.2">
      <c r="B53" s="42" t="s">
        <v>84</v>
      </c>
      <c r="C53" s="62">
        <v>1.4</v>
      </c>
      <c r="D53" s="62">
        <v>1.2</v>
      </c>
      <c r="E53" s="62">
        <v>4.2</v>
      </c>
      <c r="F53" s="62">
        <v>0.9</v>
      </c>
      <c r="G53" s="62">
        <v>1.4</v>
      </c>
      <c r="H53" s="62">
        <v>-1.5</v>
      </c>
      <c r="I53" s="62">
        <v>1.1000000000000001</v>
      </c>
      <c r="J53" s="62">
        <v>-2.2000000000000002</v>
      </c>
    </row>
    <row r="54" spans="2:10" ht="15" customHeight="1" x14ac:dyDescent="0.2">
      <c r="B54" s="42" t="s">
        <v>85</v>
      </c>
      <c r="C54" s="62">
        <v>1</v>
      </c>
      <c r="D54" s="62">
        <v>2.9</v>
      </c>
      <c r="E54" s="62">
        <v>2.2000000000000002</v>
      </c>
      <c r="F54" s="62">
        <v>1</v>
      </c>
      <c r="G54" s="62">
        <v>0.8</v>
      </c>
      <c r="H54" s="62">
        <v>-0.6</v>
      </c>
      <c r="I54" s="62">
        <v>0.8</v>
      </c>
      <c r="J54" s="62">
        <v>-0.9</v>
      </c>
    </row>
    <row r="55" spans="2:10" ht="15" customHeight="1" x14ac:dyDescent="0.2">
      <c r="B55" s="42" t="s">
        <v>86</v>
      </c>
      <c r="C55" s="62">
        <v>1.1000000000000001</v>
      </c>
      <c r="D55" s="62">
        <v>2.9</v>
      </c>
      <c r="E55" s="62">
        <v>0.7</v>
      </c>
      <c r="F55" s="62">
        <v>0.1</v>
      </c>
      <c r="G55" s="62">
        <v>1.1000000000000001</v>
      </c>
      <c r="H55" s="62">
        <v>1.5</v>
      </c>
      <c r="I55" s="62">
        <v>0.3</v>
      </c>
      <c r="J55" s="62">
        <v>1.8</v>
      </c>
    </row>
    <row r="56" spans="2:10" ht="15" customHeight="1" x14ac:dyDescent="0.2">
      <c r="B56" s="42" t="s">
        <v>88</v>
      </c>
      <c r="C56" s="62">
        <v>4.3</v>
      </c>
      <c r="D56" s="62">
        <v>2.9</v>
      </c>
      <c r="E56" s="62">
        <v>1.9</v>
      </c>
      <c r="F56" s="62">
        <v>1.3</v>
      </c>
      <c r="G56" s="62">
        <v>4.7</v>
      </c>
      <c r="H56" s="62">
        <v>5.6</v>
      </c>
      <c r="I56" s="62">
        <v>-1</v>
      </c>
      <c r="J56" s="62">
        <v>7.6</v>
      </c>
    </row>
    <row r="57" spans="2:10" ht="15" customHeight="1" x14ac:dyDescent="0.2">
      <c r="B57" s="42" t="s">
        <v>84</v>
      </c>
      <c r="C57" s="62">
        <v>4.5</v>
      </c>
      <c r="D57" s="62">
        <v>2.9</v>
      </c>
      <c r="E57" s="62">
        <v>2.2000000000000002</v>
      </c>
      <c r="F57" s="62">
        <v>1.6</v>
      </c>
      <c r="G57" s="62">
        <v>4.9000000000000004</v>
      </c>
      <c r="H57" s="62">
        <v>2.9</v>
      </c>
      <c r="I57" s="62">
        <v>0.1</v>
      </c>
      <c r="J57" s="62">
        <v>3.8</v>
      </c>
    </row>
    <row r="58" spans="2:10" ht="15" customHeight="1" x14ac:dyDescent="0.2">
      <c r="B58" s="42" t="s">
        <v>89</v>
      </c>
      <c r="C58" s="62">
        <v>5.0999999999999996</v>
      </c>
      <c r="D58" s="62">
        <v>2.8</v>
      </c>
      <c r="E58" s="62">
        <v>3.8</v>
      </c>
      <c r="F58" s="62">
        <v>0.6</v>
      </c>
      <c r="G58" s="62">
        <v>5.6</v>
      </c>
      <c r="H58" s="62">
        <v>4.5</v>
      </c>
      <c r="I58" s="62">
        <v>1.4</v>
      </c>
      <c r="J58" s="62">
        <v>5.8</v>
      </c>
    </row>
    <row r="59" spans="2:10" ht="15" customHeight="1" x14ac:dyDescent="0.2">
      <c r="B59" s="42" t="s">
        <v>86</v>
      </c>
      <c r="C59" s="62">
        <v>4.9000000000000004</v>
      </c>
      <c r="D59" s="62">
        <v>2.8</v>
      </c>
      <c r="E59" s="62">
        <v>3.8</v>
      </c>
      <c r="F59" s="62">
        <v>1.7</v>
      </c>
      <c r="G59" s="62">
        <v>5.3</v>
      </c>
      <c r="H59" s="62">
        <v>2.5</v>
      </c>
      <c r="I59" s="62">
        <v>0.6</v>
      </c>
      <c r="J59" s="62">
        <v>3.9</v>
      </c>
    </row>
    <row r="60" spans="2:10" ht="15" customHeight="1" x14ac:dyDescent="0.2">
      <c r="B60" s="42" t="s">
        <v>88</v>
      </c>
      <c r="C60" s="62">
        <v>1.7</v>
      </c>
      <c r="D60" s="62">
        <v>2.8</v>
      </c>
      <c r="E60" s="62">
        <v>4.8</v>
      </c>
      <c r="F60" s="62">
        <v>0.4</v>
      </c>
      <c r="G60" s="62">
        <v>1.4</v>
      </c>
      <c r="H60" s="62">
        <v>1.9</v>
      </c>
      <c r="I60" s="62">
        <v>1.1000000000000001</v>
      </c>
      <c r="J60" s="62">
        <v>4.3</v>
      </c>
    </row>
    <row r="61" spans="2:10" ht="15" customHeight="1" x14ac:dyDescent="0.2">
      <c r="B61" s="42" t="s">
        <v>84</v>
      </c>
      <c r="C61" s="62">
        <v>1.4</v>
      </c>
      <c r="D61" s="62">
        <v>2.8</v>
      </c>
      <c r="E61" s="62">
        <v>3.1</v>
      </c>
      <c r="F61" s="62">
        <v>1</v>
      </c>
      <c r="G61" s="62">
        <v>0.9</v>
      </c>
      <c r="H61" s="62">
        <v>0.8</v>
      </c>
      <c r="I61" s="62">
        <v>0.7</v>
      </c>
      <c r="J61" s="62">
        <v>1</v>
      </c>
    </row>
    <row r="62" spans="2:10" ht="15" customHeight="1" x14ac:dyDescent="0.2">
      <c r="B62" s="42" t="s">
        <v>90</v>
      </c>
      <c r="C62" s="62">
        <v>1.6</v>
      </c>
      <c r="D62" s="62">
        <v>2.4</v>
      </c>
      <c r="E62" s="62">
        <v>2.9</v>
      </c>
      <c r="F62" s="62">
        <v>2.9</v>
      </c>
      <c r="G62" s="62">
        <v>1</v>
      </c>
      <c r="H62" s="62">
        <v>0.2</v>
      </c>
      <c r="I62" s="62">
        <v>-0.4</v>
      </c>
      <c r="J62" s="62">
        <v>0.8</v>
      </c>
    </row>
    <row r="63" spans="2:10" ht="15" customHeight="1" x14ac:dyDescent="0.2">
      <c r="B63" s="42" t="s">
        <v>86</v>
      </c>
      <c r="C63" s="62">
        <v>1.6</v>
      </c>
      <c r="D63" s="62">
        <v>2.4</v>
      </c>
      <c r="E63" s="62">
        <v>2.1</v>
      </c>
      <c r="F63" s="62">
        <v>3.1</v>
      </c>
      <c r="G63" s="62">
        <v>0.8</v>
      </c>
      <c r="H63" s="62">
        <v>2.5</v>
      </c>
      <c r="I63" s="62">
        <v>2.1</v>
      </c>
      <c r="J63" s="62">
        <v>2.8</v>
      </c>
    </row>
    <row r="64" spans="2:10" ht="15" customHeight="1" x14ac:dyDescent="0.2">
      <c r="B64" s="42" t="s">
        <v>88</v>
      </c>
      <c r="C64" s="62">
        <v>1.6</v>
      </c>
      <c r="D64" s="62">
        <v>2.4</v>
      </c>
      <c r="E64" s="62" t="s">
        <v>87</v>
      </c>
      <c r="F64" s="62">
        <v>2.7</v>
      </c>
      <c r="G64" s="62">
        <v>1.1000000000000001</v>
      </c>
      <c r="H64" s="62">
        <v>-1.5</v>
      </c>
      <c r="I64" s="62">
        <v>1.7</v>
      </c>
      <c r="J64" s="62">
        <v>-6.1</v>
      </c>
    </row>
    <row r="65" spans="2:10" ht="15" customHeight="1" x14ac:dyDescent="0.2">
      <c r="B65" s="42" t="s">
        <v>84</v>
      </c>
      <c r="C65" s="62">
        <v>1.6</v>
      </c>
      <c r="D65" s="62">
        <v>2.4</v>
      </c>
      <c r="E65" s="62">
        <v>2.7</v>
      </c>
      <c r="F65" s="62">
        <v>2.2000000000000002</v>
      </c>
      <c r="G65" s="62">
        <v>1.2</v>
      </c>
      <c r="H65" s="62">
        <v>-0.1</v>
      </c>
      <c r="I65" s="62">
        <v>2.8</v>
      </c>
      <c r="J65" s="62">
        <v>-3.5</v>
      </c>
    </row>
    <row r="66" spans="2:10" ht="15" customHeight="1" x14ac:dyDescent="0.2">
      <c r="B66" s="42" t="s">
        <v>92</v>
      </c>
      <c r="C66" s="62">
        <v>0.7</v>
      </c>
      <c r="D66" s="62" t="s">
        <v>87</v>
      </c>
      <c r="E66" s="62">
        <v>2</v>
      </c>
      <c r="F66" s="62">
        <v>0.7</v>
      </c>
      <c r="G66" s="62">
        <v>0.8</v>
      </c>
      <c r="H66" s="62">
        <v>-1.2</v>
      </c>
      <c r="I66" s="62">
        <v>2.4</v>
      </c>
      <c r="J66" s="62">
        <v>-5.7</v>
      </c>
    </row>
    <row r="67" spans="2:10" ht="15" customHeight="1" x14ac:dyDescent="0.2">
      <c r="B67" s="66" t="s">
        <v>86</v>
      </c>
      <c r="C67" s="62">
        <v>1.6</v>
      </c>
      <c r="D67" s="62">
        <v>1.2</v>
      </c>
      <c r="E67" s="62">
        <v>3.1</v>
      </c>
      <c r="F67" s="62">
        <v>2.7</v>
      </c>
      <c r="G67" s="62">
        <v>1.2</v>
      </c>
      <c r="H67" s="62">
        <v>-2.4</v>
      </c>
      <c r="I67" s="62">
        <v>1.3</v>
      </c>
      <c r="J67" s="62">
        <v>-6.8</v>
      </c>
    </row>
    <row r="68" spans="2:10" ht="15" customHeight="1" thickBot="1" x14ac:dyDescent="0.25">
      <c r="B68" s="43"/>
      <c r="C68" s="40"/>
      <c r="D68" s="40"/>
      <c r="E68" s="40"/>
      <c r="F68" s="40"/>
      <c r="G68" s="40"/>
      <c r="H68" s="40"/>
      <c r="I68" s="46"/>
      <c r="J68" s="46"/>
    </row>
    <row r="69" spans="2:10" ht="15" customHeight="1" x14ac:dyDescent="0.25">
      <c r="B69" s="35" t="s">
        <v>186</v>
      </c>
      <c r="G69" s="74"/>
      <c r="H69" s="74"/>
      <c r="J69" s="73" t="s">
        <v>187</v>
      </c>
    </row>
    <row r="70" spans="2:10" ht="6" customHeight="1" x14ac:dyDescent="0.2">
      <c r="B70" s="66"/>
    </row>
    <row r="71" spans="2:10" ht="26.5" customHeight="1" x14ac:dyDescent="0.2">
      <c r="B71" s="87" t="s">
        <v>188</v>
      </c>
      <c r="C71" s="86"/>
      <c r="D71" s="86"/>
    </row>
    <row r="72" spans="2:10" x14ac:dyDescent="0.2">
      <c r="B72" s="66"/>
    </row>
    <row r="73" spans="2:10" x14ac:dyDescent="0.2">
      <c r="B73" s="66"/>
      <c r="E73" s="18"/>
    </row>
    <row r="74" spans="2:10" x14ac:dyDescent="0.2">
      <c r="B74" s="85"/>
      <c r="C74" s="86"/>
      <c r="D74" s="86"/>
      <c r="E74" s="18"/>
    </row>
    <row r="75" spans="2:10" x14ac:dyDescent="0.2">
      <c r="B75" s="66"/>
    </row>
    <row r="76" spans="2:10" x14ac:dyDescent="0.2">
      <c r="B76" s="66"/>
    </row>
  </sheetData>
  <mergeCells count="4">
    <mergeCell ref="B74:D74"/>
    <mergeCell ref="B71:D71"/>
    <mergeCell ref="B3:H3"/>
    <mergeCell ref="C5:J5"/>
  </mergeCells>
  <hyperlinks>
    <hyperlink ref="B1" location="Contents!B11" display="Back to contents" xr:uid="{00000000-0004-0000-0800-000000000000}"/>
  </hyperlinks>
  <pageMargins left="0.74803149606299213" right="0.74803149606299213" top="0.98425196850393704" bottom="0.98425196850393704" header="0.51181102362204722" footer="0.51181102362204722"/>
  <pageSetup paperSize="9" scale="5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B1:J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8" width="16.6328125" style="67" customWidth="1"/>
    <col min="9" max="11" width="16.6328125" style="66" customWidth="1"/>
    <col min="12" max="13" width="9.08984375" style="66" customWidth="1"/>
    <col min="14" max="16384" width="9.08984375" style="66"/>
  </cols>
  <sheetData>
    <row r="1" spans="2:10" ht="15" customHeight="1" x14ac:dyDescent="0.25">
      <c r="B1" s="70" t="s">
        <v>11</v>
      </c>
    </row>
    <row r="2" spans="2:10" ht="15" customHeight="1" x14ac:dyDescent="0.2"/>
    <row r="3" spans="2:10" ht="15" customHeight="1" x14ac:dyDescent="0.3">
      <c r="B3" s="89" t="s">
        <v>144</v>
      </c>
      <c r="C3" s="86"/>
      <c r="D3" s="86"/>
      <c r="E3" s="86"/>
      <c r="F3" s="86"/>
      <c r="G3" s="86"/>
      <c r="H3" s="86"/>
      <c r="I3" s="37"/>
    </row>
    <row r="4" spans="2:10" ht="15" customHeight="1" thickBot="1" x14ac:dyDescent="0.25">
      <c r="B4" s="66" t="s">
        <v>121</v>
      </c>
      <c r="C4" s="16"/>
      <c r="D4" s="45"/>
      <c r="E4" s="45"/>
      <c r="F4" s="45"/>
      <c r="G4" s="45"/>
      <c r="H4" s="45" t="s">
        <v>76</v>
      </c>
    </row>
    <row r="5" spans="2:10" ht="30" customHeight="1" x14ac:dyDescent="0.25">
      <c r="B5" s="75"/>
      <c r="C5" s="99" t="s">
        <v>189</v>
      </c>
      <c r="D5" s="100"/>
      <c r="E5" s="100"/>
      <c r="F5" s="100"/>
      <c r="G5" s="100"/>
      <c r="H5" s="100"/>
    </row>
    <row r="6" spans="2:10" ht="50" customHeight="1" x14ac:dyDescent="0.2">
      <c r="C6" s="69" t="s">
        <v>219</v>
      </c>
      <c r="D6" s="69" t="s">
        <v>220</v>
      </c>
      <c r="E6" s="69" t="s">
        <v>221</v>
      </c>
      <c r="F6" s="69" t="s">
        <v>222</v>
      </c>
      <c r="G6" s="69" t="s">
        <v>223</v>
      </c>
      <c r="H6" s="69" t="s">
        <v>224</v>
      </c>
    </row>
    <row r="7" spans="2:10" ht="15" customHeight="1" x14ac:dyDescent="0.25">
      <c r="B7" s="59" t="s">
        <v>153</v>
      </c>
      <c r="C7" s="52" t="s">
        <v>225</v>
      </c>
      <c r="D7" s="52" t="s">
        <v>226</v>
      </c>
      <c r="E7" s="52" t="s">
        <v>227</v>
      </c>
      <c r="F7" s="52" t="s">
        <v>228</v>
      </c>
      <c r="G7" s="52" t="s">
        <v>229</v>
      </c>
      <c r="H7" s="52" t="s">
        <v>230</v>
      </c>
    </row>
    <row r="8" spans="2:10" ht="15" customHeight="1" x14ac:dyDescent="0.2">
      <c r="B8" s="83">
        <v>2017</v>
      </c>
      <c r="C8" s="62">
        <v>108</v>
      </c>
      <c r="D8" s="62">
        <v>108</v>
      </c>
      <c r="E8" s="62">
        <v>108.4</v>
      </c>
      <c r="F8" s="62">
        <v>99.9</v>
      </c>
      <c r="G8" s="62">
        <v>106.6</v>
      </c>
      <c r="H8" s="62">
        <v>112.2</v>
      </c>
      <c r="I8" s="62"/>
      <c r="J8" s="62"/>
    </row>
    <row r="9" spans="2:10" ht="15" customHeight="1" x14ac:dyDescent="0.2">
      <c r="B9" s="83">
        <v>2018</v>
      </c>
      <c r="C9" s="62">
        <v>113.5</v>
      </c>
      <c r="D9" s="62">
        <v>113.5</v>
      </c>
      <c r="E9" s="62">
        <v>109.4</v>
      </c>
      <c r="F9" s="62">
        <v>101.9</v>
      </c>
      <c r="G9" s="62">
        <v>107.8</v>
      </c>
      <c r="H9" s="62">
        <v>112.8</v>
      </c>
      <c r="I9" s="62"/>
      <c r="J9" s="62"/>
    </row>
    <row r="10" spans="2:10" ht="15" customHeight="1" x14ac:dyDescent="0.2">
      <c r="B10" s="83">
        <v>2019</v>
      </c>
      <c r="C10" s="62">
        <v>118.1</v>
      </c>
      <c r="D10" s="62">
        <v>118.1</v>
      </c>
      <c r="E10" s="62">
        <v>112.1</v>
      </c>
      <c r="F10" s="62">
        <v>104</v>
      </c>
      <c r="G10" s="62">
        <v>110.1</v>
      </c>
      <c r="H10" s="62">
        <v>115.9</v>
      </c>
      <c r="I10" s="62"/>
      <c r="J10" s="62"/>
    </row>
    <row r="11" spans="2:10" ht="15" customHeight="1" x14ac:dyDescent="0.2">
      <c r="B11" s="83">
        <v>2020</v>
      </c>
      <c r="C11" s="62">
        <v>122</v>
      </c>
      <c r="D11" s="62">
        <v>122</v>
      </c>
      <c r="E11" s="62">
        <v>116.6</v>
      </c>
      <c r="F11" s="62">
        <v>105.8</v>
      </c>
      <c r="G11" s="62">
        <v>114.9</v>
      </c>
      <c r="H11" s="62">
        <v>121.7</v>
      </c>
      <c r="I11" s="62"/>
      <c r="J11" s="62"/>
    </row>
    <row r="12" spans="2:10" ht="15" customHeight="1" x14ac:dyDescent="0.25">
      <c r="B12" s="60" t="s">
        <v>161</v>
      </c>
      <c r="C12" s="66"/>
      <c r="D12" s="17"/>
      <c r="E12" s="17"/>
      <c r="F12" s="17"/>
      <c r="G12" s="17"/>
      <c r="H12" s="17"/>
      <c r="I12" s="17"/>
      <c r="J12" s="17"/>
    </row>
    <row r="13" spans="2:10" ht="15" customHeight="1" x14ac:dyDescent="0.2">
      <c r="B13" s="83">
        <v>2017</v>
      </c>
      <c r="C13" s="62">
        <v>5</v>
      </c>
      <c r="D13" s="62">
        <v>5</v>
      </c>
      <c r="E13" s="62">
        <v>8.1</v>
      </c>
      <c r="F13" s="62">
        <v>0.4</v>
      </c>
      <c r="G13" s="62">
        <v>3.5</v>
      </c>
      <c r="H13" s="62">
        <v>11.8</v>
      </c>
      <c r="I13" s="62"/>
      <c r="J13" s="62"/>
    </row>
    <row r="14" spans="2:10" ht="15" customHeight="1" x14ac:dyDescent="0.2">
      <c r="B14" s="83">
        <v>2018</v>
      </c>
      <c r="C14" s="62">
        <v>5.0999999999999996</v>
      </c>
      <c r="D14" s="62">
        <v>5.0999999999999996</v>
      </c>
      <c r="E14" s="62">
        <v>0.9</v>
      </c>
      <c r="F14" s="62">
        <v>2</v>
      </c>
      <c r="G14" s="62">
        <v>1.1000000000000001</v>
      </c>
      <c r="H14" s="62">
        <v>0.5</v>
      </c>
      <c r="I14" s="62"/>
      <c r="J14" s="62"/>
    </row>
    <row r="15" spans="2:10" ht="15" customHeight="1" x14ac:dyDescent="0.2">
      <c r="B15" s="83">
        <v>2019</v>
      </c>
      <c r="C15" s="62">
        <v>4.0999999999999996</v>
      </c>
      <c r="D15" s="62">
        <v>4.0999999999999996</v>
      </c>
      <c r="E15" s="62">
        <v>2.6</v>
      </c>
      <c r="F15" s="62">
        <v>2</v>
      </c>
      <c r="G15" s="62">
        <v>2.2000000000000002</v>
      </c>
      <c r="H15" s="62">
        <v>2.8</v>
      </c>
      <c r="I15" s="62"/>
      <c r="J15" s="62"/>
    </row>
    <row r="16" spans="2:10" ht="15" customHeight="1" x14ac:dyDescent="0.2">
      <c r="B16" s="83">
        <v>2020</v>
      </c>
      <c r="C16" s="62">
        <v>3.2</v>
      </c>
      <c r="D16" s="62">
        <v>3.2</v>
      </c>
      <c r="E16" s="62">
        <v>3.9</v>
      </c>
      <c r="F16" s="62">
        <v>1.8</v>
      </c>
      <c r="G16" s="62">
        <v>4.3</v>
      </c>
      <c r="H16" s="62">
        <v>5</v>
      </c>
      <c r="I16" s="62"/>
      <c r="J16" s="62"/>
    </row>
    <row r="17" spans="2:10" ht="15" customHeight="1" x14ac:dyDescent="0.25">
      <c r="B17" s="60" t="s">
        <v>162</v>
      </c>
      <c r="C17" s="66"/>
      <c r="D17" s="17"/>
      <c r="E17" s="17"/>
      <c r="F17" s="17"/>
      <c r="G17" s="17"/>
      <c r="H17" s="17"/>
      <c r="I17" s="17"/>
      <c r="J17" s="17"/>
    </row>
    <row r="18" spans="2:10" ht="15" customHeight="1" x14ac:dyDescent="0.2">
      <c r="B18" s="42" t="s">
        <v>83</v>
      </c>
      <c r="C18" s="62">
        <v>108.3</v>
      </c>
      <c r="D18" s="62">
        <v>108.3</v>
      </c>
      <c r="E18" s="62">
        <v>110</v>
      </c>
      <c r="F18" s="62">
        <v>99.9</v>
      </c>
      <c r="G18" s="62">
        <v>107.1</v>
      </c>
      <c r="H18" s="62">
        <v>114.8</v>
      </c>
      <c r="I18" s="62"/>
      <c r="J18" s="62"/>
    </row>
    <row r="19" spans="2:10" ht="15" customHeight="1" x14ac:dyDescent="0.2">
      <c r="B19" s="42" t="s">
        <v>84</v>
      </c>
      <c r="C19" s="62">
        <v>109.2</v>
      </c>
      <c r="D19" s="62">
        <v>109.2</v>
      </c>
      <c r="E19" s="62">
        <v>109.5</v>
      </c>
      <c r="F19" s="62">
        <v>100.6</v>
      </c>
      <c r="G19" s="62">
        <v>107.1</v>
      </c>
      <c r="H19" s="62">
        <v>113.6</v>
      </c>
      <c r="I19" s="62"/>
      <c r="J19" s="62"/>
    </row>
    <row r="20" spans="2:10" ht="15" customHeight="1" x14ac:dyDescent="0.2">
      <c r="B20" s="42" t="s">
        <v>85</v>
      </c>
      <c r="C20" s="62">
        <v>112.2</v>
      </c>
      <c r="D20" s="62">
        <v>112.2</v>
      </c>
      <c r="E20" s="62">
        <v>109.4</v>
      </c>
      <c r="F20" s="62">
        <v>101.4</v>
      </c>
      <c r="G20" s="62">
        <v>107.2</v>
      </c>
      <c r="H20" s="62">
        <v>113.1</v>
      </c>
      <c r="I20" s="62"/>
      <c r="J20" s="62"/>
    </row>
    <row r="21" spans="2:10" ht="15" customHeight="1" x14ac:dyDescent="0.2">
      <c r="B21" s="42" t="s">
        <v>86</v>
      </c>
      <c r="C21" s="62">
        <v>112.4</v>
      </c>
      <c r="D21" s="62">
        <v>112.4</v>
      </c>
      <c r="E21" s="62">
        <v>107.7</v>
      </c>
      <c r="F21" s="62">
        <v>101.1</v>
      </c>
      <c r="G21" s="62">
        <v>107.3</v>
      </c>
      <c r="H21" s="62">
        <v>110.6</v>
      </c>
      <c r="I21" s="62"/>
      <c r="J21" s="62"/>
    </row>
    <row r="22" spans="2:10" ht="15" customHeight="1" x14ac:dyDescent="0.2">
      <c r="B22" s="42" t="s">
        <v>88</v>
      </c>
      <c r="C22" s="62">
        <v>113.7</v>
      </c>
      <c r="D22" s="62">
        <v>113.7</v>
      </c>
      <c r="E22" s="62">
        <v>108.8</v>
      </c>
      <c r="F22" s="62">
        <v>102</v>
      </c>
      <c r="G22" s="62">
        <v>107.3</v>
      </c>
      <c r="H22" s="62">
        <v>111.9</v>
      </c>
      <c r="I22" s="62"/>
      <c r="J22" s="62"/>
    </row>
    <row r="23" spans="2:10" ht="15" customHeight="1" x14ac:dyDescent="0.2">
      <c r="B23" s="42" t="s">
        <v>84</v>
      </c>
      <c r="C23" s="62">
        <v>115.9</v>
      </c>
      <c r="D23" s="62">
        <v>115.9</v>
      </c>
      <c r="E23" s="62">
        <v>111.6</v>
      </c>
      <c r="F23" s="62">
        <v>103.2</v>
      </c>
      <c r="G23" s="62">
        <v>109.3</v>
      </c>
      <c r="H23" s="62">
        <v>115.4</v>
      </c>
      <c r="I23" s="62"/>
      <c r="J23" s="62"/>
    </row>
    <row r="24" spans="2:10" ht="15" customHeight="1" x14ac:dyDescent="0.2">
      <c r="B24" s="42" t="s">
        <v>89</v>
      </c>
      <c r="C24" s="62">
        <v>117</v>
      </c>
      <c r="D24" s="62">
        <v>117</v>
      </c>
      <c r="E24" s="62">
        <v>113.1</v>
      </c>
      <c r="F24" s="62">
        <v>103.3</v>
      </c>
      <c r="G24" s="62">
        <v>109.5</v>
      </c>
      <c r="H24" s="62">
        <v>117.8</v>
      </c>
      <c r="I24" s="62"/>
      <c r="J24" s="62"/>
    </row>
    <row r="25" spans="2:10" ht="15" customHeight="1" x14ac:dyDescent="0.2">
      <c r="B25" s="42" t="s">
        <v>86</v>
      </c>
      <c r="C25" s="62">
        <v>117.3</v>
      </c>
      <c r="D25" s="62">
        <v>117.3</v>
      </c>
      <c r="E25" s="62">
        <v>110.9</v>
      </c>
      <c r="F25" s="62">
        <v>103.5</v>
      </c>
      <c r="G25" s="62">
        <v>110.3</v>
      </c>
      <c r="H25" s="62">
        <v>114.1</v>
      </c>
      <c r="I25" s="62"/>
      <c r="J25" s="62"/>
    </row>
    <row r="26" spans="2:10" ht="15" customHeight="1" x14ac:dyDescent="0.2">
      <c r="B26" s="42" t="s">
        <v>88</v>
      </c>
      <c r="C26" s="62">
        <v>117.8</v>
      </c>
      <c r="D26" s="62">
        <v>117.8</v>
      </c>
      <c r="E26" s="62">
        <v>112.8</v>
      </c>
      <c r="F26" s="62">
        <v>104.2</v>
      </c>
      <c r="G26" s="62">
        <v>110.4</v>
      </c>
      <c r="H26" s="62">
        <v>116.8</v>
      </c>
      <c r="I26" s="62"/>
      <c r="J26" s="62"/>
    </row>
    <row r="27" spans="2:10" ht="15" customHeight="1" x14ac:dyDescent="0.2">
      <c r="B27" s="42" t="s">
        <v>84</v>
      </c>
      <c r="C27" s="62">
        <v>120.5</v>
      </c>
      <c r="D27" s="62">
        <v>120.5</v>
      </c>
      <c r="E27" s="62">
        <v>111.8</v>
      </c>
      <c r="F27" s="62">
        <v>104.8</v>
      </c>
      <c r="G27" s="62">
        <v>110.4</v>
      </c>
      <c r="H27" s="62">
        <v>114.9</v>
      </c>
      <c r="I27" s="62"/>
      <c r="J27" s="62"/>
    </row>
    <row r="28" spans="2:10" ht="15" customHeight="1" x14ac:dyDescent="0.2">
      <c r="B28" s="42" t="s">
        <v>90</v>
      </c>
      <c r="C28" s="62">
        <v>120.8</v>
      </c>
      <c r="D28" s="62">
        <v>120.8</v>
      </c>
      <c r="E28" s="62">
        <v>111.8</v>
      </c>
      <c r="F28" s="62">
        <v>104.9</v>
      </c>
      <c r="G28" s="62">
        <v>112.4</v>
      </c>
      <c r="H28" s="62">
        <v>114.8</v>
      </c>
      <c r="I28" s="62"/>
      <c r="J28" s="62"/>
    </row>
    <row r="29" spans="2:10" ht="15" customHeight="1" x14ac:dyDescent="0.2">
      <c r="B29" s="42" t="s">
        <v>86</v>
      </c>
      <c r="C29" s="62">
        <v>122.7</v>
      </c>
      <c r="D29" s="62">
        <v>122.7</v>
      </c>
      <c r="E29" s="62" t="s">
        <v>231</v>
      </c>
      <c r="F29" s="62">
        <v>105.9</v>
      </c>
      <c r="G29" s="62">
        <v>115.4</v>
      </c>
      <c r="H29" s="62" t="s">
        <v>232</v>
      </c>
      <c r="I29" s="62"/>
      <c r="J29" s="62"/>
    </row>
    <row r="30" spans="2:10" ht="15" customHeight="1" x14ac:dyDescent="0.2">
      <c r="B30" s="42" t="s">
        <v>88</v>
      </c>
      <c r="C30" s="62">
        <v>121.7</v>
      </c>
      <c r="D30" s="62">
        <v>121.7</v>
      </c>
      <c r="E30" s="62" t="s">
        <v>233</v>
      </c>
      <c r="F30" s="62">
        <v>105.9</v>
      </c>
      <c r="G30" s="62" t="s">
        <v>234</v>
      </c>
      <c r="H30" s="62" t="s">
        <v>235</v>
      </c>
      <c r="I30" s="62"/>
      <c r="J30" s="62"/>
    </row>
    <row r="31" spans="2:10" ht="15" customHeight="1" x14ac:dyDescent="0.2">
      <c r="B31" s="42" t="s">
        <v>84</v>
      </c>
      <c r="C31" s="62">
        <v>122.6</v>
      </c>
      <c r="D31" s="62">
        <v>122.6</v>
      </c>
      <c r="E31" s="62">
        <v>118.7</v>
      </c>
      <c r="F31" s="62">
        <v>106.6</v>
      </c>
      <c r="G31" s="62">
        <v>116.4</v>
      </c>
      <c r="H31" s="62">
        <v>124.6</v>
      </c>
      <c r="I31" s="62"/>
      <c r="J31" s="62"/>
    </row>
    <row r="32" spans="2:10" ht="15" customHeight="1" x14ac:dyDescent="0.2">
      <c r="B32" s="42" t="s">
        <v>92</v>
      </c>
      <c r="C32" s="62" t="s">
        <v>236</v>
      </c>
      <c r="D32" s="62" t="s">
        <v>236</v>
      </c>
      <c r="E32" s="62" t="s">
        <v>237</v>
      </c>
      <c r="F32" s="62" t="s">
        <v>213</v>
      </c>
      <c r="G32" s="62" t="s">
        <v>238</v>
      </c>
      <c r="H32" s="62" t="s">
        <v>239</v>
      </c>
      <c r="I32" s="62"/>
      <c r="J32" s="62"/>
    </row>
    <row r="33" spans="2:10" ht="15" customHeight="1" x14ac:dyDescent="0.2">
      <c r="B33" s="66" t="s">
        <v>86</v>
      </c>
      <c r="C33" s="62" t="s">
        <v>240</v>
      </c>
      <c r="D33" s="62" t="s">
        <v>240</v>
      </c>
      <c r="E33" s="62" t="s">
        <v>241</v>
      </c>
      <c r="F33" s="62" t="s">
        <v>94</v>
      </c>
      <c r="G33" s="62" t="s">
        <v>242</v>
      </c>
      <c r="H33" s="62" t="s">
        <v>243</v>
      </c>
      <c r="I33" s="62"/>
      <c r="J33" s="62"/>
    </row>
    <row r="34" spans="2:10" ht="15" customHeight="1" x14ac:dyDescent="0.25">
      <c r="B34" s="60" t="s">
        <v>184</v>
      </c>
      <c r="C34" s="62"/>
      <c r="D34" s="62"/>
      <c r="E34" s="62"/>
      <c r="F34" s="62"/>
      <c r="G34" s="62"/>
      <c r="H34" s="62"/>
      <c r="I34" s="62"/>
      <c r="J34" s="62"/>
    </row>
    <row r="35" spans="2:10" ht="15" customHeight="1" x14ac:dyDescent="0.2">
      <c r="B35" s="42" t="s">
        <v>83</v>
      </c>
      <c r="C35" s="62">
        <v>0.6</v>
      </c>
      <c r="D35" s="62">
        <v>0.6</v>
      </c>
      <c r="E35" s="62">
        <v>1.3</v>
      </c>
      <c r="F35" s="62">
        <v>0.4</v>
      </c>
      <c r="G35" s="62">
        <v>0.7</v>
      </c>
      <c r="H35" s="62">
        <v>1.7</v>
      </c>
      <c r="I35" s="62"/>
      <c r="J35" s="62"/>
    </row>
    <row r="36" spans="2:10" ht="15" customHeight="1" x14ac:dyDescent="0.2">
      <c r="B36" s="42" t="s">
        <v>84</v>
      </c>
      <c r="C36" s="62">
        <v>0.8</v>
      </c>
      <c r="D36" s="62">
        <v>0.8</v>
      </c>
      <c r="E36" s="62">
        <v>-0.5</v>
      </c>
      <c r="F36" s="62">
        <v>0.7</v>
      </c>
      <c r="G36" s="62">
        <v>0.1</v>
      </c>
      <c r="H36" s="62">
        <v>-1</v>
      </c>
      <c r="I36" s="62"/>
      <c r="J36" s="62"/>
    </row>
    <row r="37" spans="2:10" ht="15" customHeight="1" x14ac:dyDescent="0.2">
      <c r="B37" s="42" t="s">
        <v>85</v>
      </c>
      <c r="C37" s="62">
        <v>2.7</v>
      </c>
      <c r="D37" s="62">
        <v>2.7</v>
      </c>
      <c r="E37" s="62">
        <v>-0.1</v>
      </c>
      <c r="F37" s="62">
        <v>0.8</v>
      </c>
      <c r="G37" s="62">
        <v>0.1</v>
      </c>
      <c r="H37" s="62">
        <v>-0.4</v>
      </c>
      <c r="I37" s="62"/>
      <c r="J37" s="62"/>
    </row>
    <row r="38" spans="2:10" ht="15" customHeight="1" x14ac:dyDescent="0.2">
      <c r="B38" s="42" t="s">
        <v>86</v>
      </c>
      <c r="C38" s="62">
        <v>0.2</v>
      </c>
      <c r="D38" s="62">
        <v>0.2</v>
      </c>
      <c r="E38" s="62">
        <v>-1.6</v>
      </c>
      <c r="F38" s="62">
        <v>-0.3</v>
      </c>
      <c r="G38" s="62">
        <v>0.1</v>
      </c>
      <c r="H38" s="62">
        <v>-2.2000000000000002</v>
      </c>
      <c r="I38" s="62"/>
      <c r="J38" s="62"/>
    </row>
    <row r="39" spans="2:10" ht="15" customHeight="1" x14ac:dyDescent="0.2">
      <c r="B39" s="42" t="s">
        <v>88</v>
      </c>
      <c r="C39" s="62">
        <v>1.2</v>
      </c>
      <c r="D39" s="62">
        <v>1.2</v>
      </c>
      <c r="E39" s="62">
        <v>1</v>
      </c>
      <c r="F39" s="62">
        <v>0.9</v>
      </c>
      <c r="G39" s="62" t="s">
        <v>87</v>
      </c>
      <c r="H39" s="62">
        <v>1.2</v>
      </c>
      <c r="I39" s="62"/>
      <c r="J39" s="62"/>
    </row>
    <row r="40" spans="2:10" ht="15" customHeight="1" x14ac:dyDescent="0.2">
      <c r="B40" s="42" t="s">
        <v>84</v>
      </c>
      <c r="C40" s="62">
        <v>1.9</v>
      </c>
      <c r="D40" s="62">
        <v>1.9</v>
      </c>
      <c r="E40" s="62">
        <v>2.6</v>
      </c>
      <c r="F40" s="62">
        <v>1.2</v>
      </c>
      <c r="G40" s="62">
        <v>1.9</v>
      </c>
      <c r="H40" s="62">
        <v>3.2</v>
      </c>
      <c r="I40" s="62"/>
      <c r="J40" s="62"/>
    </row>
    <row r="41" spans="2:10" ht="15" customHeight="1" x14ac:dyDescent="0.2">
      <c r="B41" s="42" t="s">
        <v>89</v>
      </c>
      <c r="C41" s="62">
        <v>1</v>
      </c>
      <c r="D41" s="62">
        <v>1</v>
      </c>
      <c r="E41" s="62">
        <v>1.4</v>
      </c>
      <c r="F41" s="62">
        <v>0.1</v>
      </c>
      <c r="G41" s="62">
        <v>0.1</v>
      </c>
      <c r="H41" s="62">
        <v>2</v>
      </c>
      <c r="I41" s="62"/>
      <c r="J41" s="62"/>
    </row>
    <row r="42" spans="2:10" ht="15" customHeight="1" x14ac:dyDescent="0.2">
      <c r="B42" s="42" t="s">
        <v>86</v>
      </c>
      <c r="C42" s="62">
        <v>0.2</v>
      </c>
      <c r="D42" s="62">
        <v>0.2</v>
      </c>
      <c r="E42" s="62">
        <v>-2</v>
      </c>
      <c r="F42" s="62">
        <v>0.2</v>
      </c>
      <c r="G42" s="62">
        <v>0.8</v>
      </c>
      <c r="H42" s="62">
        <v>-3.1</v>
      </c>
      <c r="I42" s="62"/>
      <c r="J42" s="62"/>
    </row>
    <row r="43" spans="2:10" ht="15" customHeight="1" x14ac:dyDescent="0.2">
      <c r="B43" s="42" t="s">
        <v>88</v>
      </c>
      <c r="C43" s="62">
        <v>0.4</v>
      </c>
      <c r="D43" s="62">
        <v>0.4</v>
      </c>
      <c r="E43" s="62">
        <v>1.8</v>
      </c>
      <c r="F43" s="62">
        <v>0.7</v>
      </c>
      <c r="G43" s="62" t="s">
        <v>87</v>
      </c>
      <c r="H43" s="62">
        <v>2.2999999999999998</v>
      </c>
      <c r="I43" s="62"/>
      <c r="J43" s="62"/>
    </row>
    <row r="44" spans="2:10" ht="15" customHeight="1" x14ac:dyDescent="0.2">
      <c r="B44" s="42" t="s">
        <v>84</v>
      </c>
      <c r="C44" s="62">
        <v>2.2999999999999998</v>
      </c>
      <c r="D44" s="62">
        <v>2.2999999999999998</v>
      </c>
      <c r="E44" s="62">
        <v>-0.9</v>
      </c>
      <c r="F44" s="62">
        <v>0.6</v>
      </c>
      <c r="G44" s="62" t="s">
        <v>87</v>
      </c>
      <c r="H44" s="62">
        <v>-1.6</v>
      </c>
      <c r="I44" s="62"/>
      <c r="J44" s="62"/>
    </row>
    <row r="45" spans="2:10" ht="15" customHeight="1" x14ac:dyDescent="0.2">
      <c r="B45" s="42" t="s">
        <v>90</v>
      </c>
      <c r="C45" s="62">
        <v>0.2</v>
      </c>
      <c r="D45" s="62">
        <v>0.2</v>
      </c>
      <c r="E45" s="62" t="s">
        <v>87</v>
      </c>
      <c r="F45" s="62">
        <v>0.1</v>
      </c>
      <c r="G45" s="62">
        <v>1.8</v>
      </c>
      <c r="H45" s="62">
        <v>-0.1</v>
      </c>
      <c r="I45" s="62"/>
      <c r="J45" s="62"/>
    </row>
    <row r="46" spans="2:10" ht="15" customHeight="1" x14ac:dyDescent="0.2">
      <c r="B46" s="42" t="s">
        <v>86</v>
      </c>
      <c r="C46" s="62">
        <v>1.6</v>
      </c>
      <c r="D46" s="62">
        <v>1.6</v>
      </c>
      <c r="E46" s="62">
        <v>5.7</v>
      </c>
      <c r="F46" s="62">
        <v>0.9</v>
      </c>
      <c r="G46" s="62">
        <v>2.7</v>
      </c>
      <c r="H46" s="62">
        <v>8.1999999999999993</v>
      </c>
      <c r="I46" s="62"/>
      <c r="J46" s="62"/>
    </row>
    <row r="47" spans="2:10" ht="15" customHeight="1" x14ac:dyDescent="0.2">
      <c r="B47" s="42" t="s">
        <v>88</v>
      </c>
      <c r="C47" s="62">
        <v>-0.8</v>
      </c>
      <c r="D47" s="62">
        <v>-0.8</v>
      </c>
      <c r="E47" s="62">
        <v>-0.5</v>
      </c>
      <c r="F47" s="62" t="s">
        <v>87</v>
      </c>
      <c r="G47" s="62">
        <v>-0.1</v>
      </c>
      <c r="H47" s="62">
        <v>-0.7</v>
      </c>
      <c r="I47" s="62"/>
      <c r="J47" s="62"/>
    </row>
    <row r="48" spans="2:10" ht="15" customHeight="1" x14ac:dyDescent="0.2">
      <c r="B48" s="42" t="s">
        <v>84</v>
      </c>
      <c r="C48" s="62">
        <v>0.7</v>
      </c>
      <c r="D48" s="62">
        <v>0.7</v>
      </c>
      <c r="E48" s="62">
        <v>0.9</v>
      </c>
      <c r="F48" s="62">
        <v>0.6</v>
      </c>
      <c r="G48" s="62">
        <v>0.9</v>
      </c>
      <c r="H48" s="62">
        <v>1.1000000000000001</v>
      </c>
      <c r="I48" s="62"/>
      <c r="J48" s="62"/>
    </row>
    <row r="49" spans="2:10" ht="15" customHeight="1" x14ac:dyDescent="0.2">
      <c r="B49" s="42" t="s">
        <v>92</v>
      </c>
      <c r="C49" s="62">
        <v>0.1</v>
      </c>
      <c r="D49" s="62">
        <v>0.1</v>
      </c>
      <c r="E49" s="62">
        <v>8.4</v>
      </c>
      <c r="F49" s="62">
        <v>1.6</v>
      </c>
      <c r="G49" s="62">
        <v>4.5</v>
      </c>
      <c r="H49" s="62">
        <v>12.3</v>
      </c>
      <c r="I49" s="62"/>
      <c r="J49" s="62"/>
    </row>
    <row r="50" spans="2:10" ht="15" customHeight="1" x14ac:dyDescent="0.2">
      <c r="B50" s="66" t="s">
        <v>86</v>
      </c>
      <c r="C50" s="62">
        <v>1.3</v>
      </c>
      <c r="D50" s="62">
        <v>1.3</v>
      </c>
      <c r="E50" s="62">
        <v>5</v>
      </c>
      <c r="F50" s="62">
        <v>1.4</v>
      </c>
      <c r="G50" s="62">
        <v>2.7</v>
      </c>
      <c r="H50" s="62">
        <v>6.8</v>
      </c>
      <c r="I50" s="62"/>
      <c r="J50" s="62"/>
    </row>
    <row r="51" spans="2:10" ht="15" customHeight="1" x14ac:dyDescent="0.25">
      <c r="B51" s="60" t="s">
        <v>185</v>
      </c>
      <c r="C51" s="66"/>
      <c r="D51" s="66"/>
      <c r="E51" s="66"/>
      <c r="H51" s="17"/>
      <c r="I51" s="17"/>
      <c r="J51" s="17"/>
    </row>
    <row r="52" spans="2:10" ht="15" customHeight="1" x14ac:dyDescent="0.2">
      <c r="B52" s="42" t="s">
        <v>83</v>
      </c>
      <c r="C52" s="62">
        <v>4.2</v>
      </c>
      <c r="D52" s="62">
        <v>4.2</v>
      </c>
      <c r="E52" s="62">
        <v>9.9</v>
      </c>
      <c r="F52" s="62">
        <v>0.4</v>
      </c>
      <c r="G52" s="62">
        <v>2.7</v>
      </c>
      <c r="H52" s="62">
        <v>14.7</v>
      </c>
      <c r="I52" s="62"/>
      <c r="J52" s="62"/>
    </row>
    <row r="53" spans="2:10" ht="15" customHeight="1" x14ac:dyDescent="0.2">
      <c r="B53" s="42" t="s">
        <v>84</v>
      </c>
      <c r="C53" s="62">
        <v>3.6</v>
      </c>
      <c r="D53" s="62">
        <v>3.6</v>
      </c>
      <c r="E53" s="62">
        <v>7</v>
      </c>
      <c r="F53" s="62">
        <v>0.9</v>
      </c>
      <c r="G53" s="62">
        <v>2.2000000000000002</v>
      </c>
      <c r="H53" s="62">
        <v>10</v>
      </c>
      <c r="I53" s="62"/>
      <c r="J53" s="62"/>
    </row>
    <row r="54" spans="2:10" ht="15" customHeight="1" x14ac:dyDescent="0.2">
      <c r="B54" s="42" t="s">
        <v>85</v>
      </c>
      <c r="C54" s="62">
        <v>5</v>
      </c>
      <c r="D54" s="62">
        <v>5</v>
      </c>
      <c r="E54" s="62">
        <v>3.9</v>
      </c>
      <c r="F54" s="62">
        <v>1.6</v>
      </c>
      <c r="G54" s="62">
        <v>1.3</v>
      </c>
      <c r="H54" s="62">
        <v>5</v>
      </c>
      <c r="I54" s="62"/>
      <c r="J54" s="62"/>
    </row>
    <row r="55" spans="2:10" ht="15" customHeight="1" x14ac:dyDescent="0.2">
      <c r="B55" s="42" t="s">
        <v>86</v>
      </c>
      <c r="C55" s="62">
        <v>4.4000000000000004</v>
      </c>
      <c r="D55" s="62">
        <v>4.4000000000000004</v>
      </c>
      <c r="E55" s="62">
        <v>-0.9</v>
      </c>
      <c r="F55" s="62">
        <v>1.6</v>
      </c>
      <c r="G55" s="62">
        <v>1</v>
      </c>
      <c r="H55" s="62">
        <v>-2</v>
      </c>
      <c r="I55" s="62"/>
      <c r="J55" s="62"/>
    </row>
    <row r="56" spans="2:10" ht="15" customHeight="1" x14ac:dyDescent="0.2">
      <c r="B56" s="42" t="s">
        <v>88</v>
      </c>
      <c r="C56" s="62">
        <v>4.9000000000000004</v>
      </c>
      <c r="D56" s="62">
        <v>4.9000000000000004</v>
      </c>
      <c r="E56" s="62">
        <v>-1.1000000000000001</v>
      </c>
      <c r="F56" s="62">
        <v>2.1</v>
      </c>
      <c r="G56" s="62">
        <v>0.2</v>
      </c>
      <c r="H56" s="62">
        <v>-2.5</v>
      </c>
      <c r="I56" s="62"/>
      <c r="J56" s="62"/>
    </row>
    <row r="57" spans="2:10" ht="15" customHeight="1" x14ac:dyDescent="0.2">
      <c r="B57" s="42" t="s">
        <v>84</v>
      </c>
      <c r="C57" s="62">
        <v>6.1</v>
      </c>
      <c r="D57" s="62">
        <v>6.1</v>
      </c>
      <c r="E57" s="62">
        <v>1.9</v>
      </c>
      <c r="F57" s="62">
        <v>2.6</v>
      </c>
      <c r="G57" s="62">
        <v>2.1</v>
      </c>
      <c r="H57" s="62">
        <v>1.6</v>
      </c>
      <c r="I57" s="62"/>
      <c r="J57" s="62"/>
    </row>
    <row r="58" spans="2:10" ht="15" customHeight="1" x14ac:dyDescent="0.2">
      <c r="B58" s="42" t="s">
        <v>89</v>
      </c>
      <c r="C58" s="62">
        <v>4.3</v>
      </c>
      <c r="D58" s="62">
        <v>4.3</v>
      </c>
      <c r="E58" s="62">
        <v>3.4</v>
      </c>
      <c r="F58" s="62">
        <v>1.9</v>
      </c>
      <c r="G58" s="62">
        <v>2.2000000000000002</v>
      </c>
      <c r="H58" s="62">
        <v>4.2</v>
      </c>
      <c r="I58" s="62"/>
      <c r="J58" s="62"/>
    </row>
    <row r="59" spans="2:10" ht="15" customHeight="1" x14ac:dyDescent="0.2">
      <c r="B59" s="42" t="s">
        <v>86</v>
      </c>
      <c r="C59" s="62">
        <v>4.4000000000000004</v>
      </c>
      <c r="D59" s="62">
        <v>4.4000000000000004</v>
      </c>
      <c r="E59" s="62">
        <v>3</v>
      </c>
      <c r="F59" s="62">
        <v>2.4</v>
      </c>
      <c r="G59" s="62">
        <v>2.8</v>
      </c>
      <c r="H59" s="62">
        <v>3.2</v>
      </c>
      <c r="I59" s="62"/>
      <c r="J59" s="62"/>
    </row>
    <row r="60" spans="2:10" ht="15" customHeight="1" x14ac:dyDescent="0.2">
      <c r="B60" s="42" t="s">
        <v>88</v>
      </c>
      <c r="C60" s="62">
        <v>3.6</v>
      </c>
      <c r="D60" s="62">
        <v>3.6</v>
      </c>
      <c r="E60" s="62">
        <v>3.7</v>
      </c>
      <c r="F60" s="62">
        <v>2.2000000000000002</v>
      </c>
      <c r="G60" s="62">
        <v>2.9</v>
      </c>
      <c r="H60" s="62">
        <v>4.4000000000000004</v>
      </c>
      <c r="I60" s="62"/>
      <c r="J60" s="62"/>
    </row>
    <row r="61" spans="2:10" ht="15" customHeight="1" x14ac:dyDescent="0.2">
      <c r="B61" s="42" t="s">
        <v>84</v>
      </c>
      <c r="C61" s="62">
        <v>4</v>
      </c>
      <c r="D61" s="62">
        <v>4</v>
      </c>
      <c r="E61" s="62">
        <v>0.2</v>
      </c>
      <c r="F61" s="62">
        <v>1.6</v>
      </c>
      <c r="G61" s="62">
        <v>1</v>
      </c>
      <c r="H61" s="62">
        <v>-0.5</v>
      </c>
      <c r="I61" s="62"/>
      <c r="J61" s="62"/>
    </row>
    <row r="62" spans="2:10" ht="15" customHeight="1" x14ac:dyDescent="0.2">
      <c r="B62" s="42" t="s">
        <v>90</v>
      </c>
      <c r="C62" s="62">
        <v>3.2</v>
      </c>
      <c r="D62" s="62">
        <v>3.2</v>
      </c>
      <c r="E62" s="62">
        <v>-1.2</v>
      </c>
      <c r="F62" s="62">
        <v>1.6</v>
      </c>
      <c r="G62" s="62">
        <v>2.6</v>
      </c>
      <c r="H62" s="62">
        <v>-2.6</v>
      </c>
      <c r="I62" s="62"/>
      <c r="J62" s="62"/>
    </row>
    <row r="63" spans="2:10" ht="15" customHeight="1" x14ac:dyDescent="0.2">
      <c r="B63" s="42" t="s">
        <v>86</v>
      </c>
      <c r="C63" s="62">
        <v>4.5999999999999996</v>
      </c>
      <c r="D63" s="62">
        <v>4.5999999999999996</v>
      </c>
      <c r="E63" s="62">
        <v>6.6</v>
      </c>
      <c r="F63" s="62">
        <v>2.2999999999999998</v>
      </c>
      <c r="G63" s="62">
        <v>4.5999999999999996</v>
      </c>
      <c r="H63" s="62">
        <v>8.8000000000000007</v>
      </c>
      <c r="I63" s="62"/>
      <c r="J63" s="62"/>
    </row>
    <row r="64" spans="2:10" ht="15" customHeight="1" x14ac:dyDescent="0.2">
      <c r="B64" s="42" t="s">
        <v>88</v>
      </c>
      <c r="C64" s="62">
        <v>3.4</v>
      </c>
      <c r="D64" s="62">
        <v>3.4</v>
      </c>
      <c r="E64" s="62">
        <v>4.2</v>
      </c>
      <c r="F64" s="62">
        <v>1.6</v>
      </c>
      <c r="G64" s="62">
        <v>4.5</v>
      </c>
      <c r="H64" s="62">
        <v>5.6</v>
      </c>
      <c r="I64" s="62"/>
      <c r="J64" s="62"/>
    </row>
    <row r="65" spans="2:10" ht="15" customHeight="1" x14ac:dyDescent="0.2">
      <c r="B65" s="42" t="s">
        <v>84</v>
      </c>
      <c r="C65" s="62">
        <v>1.8</v>
      </c>
      <c r="D65" s="62">
        <v>1.8</v>
      </c>
      <c r="E65" s="62">
        <v>6.2</v>
      </c>
      <c r="F65" s="62">
        <v>1.7</v>
      </c>
      <c r="G65" s="62">
        <v>5.5</v>
      </c>
      <c r="H65" s="62">
        <v>8.4</v>
      </c>
      <c r="I65" s="62"/>
      <c r="J65" s="62"/>
    </row>
    <row r="66" spans="2:10" ht="15" customHeight="1" x14ac:dyDescent="0.2">
      <c r="B66" s="42" t="s">
        <v>92</v>
      </c>
      <c r="C66" s="62">
        <v>1.7</v>
      </c>
      <c r="D66" s="62">
        <v>1.7</v>
      </c>
      <c r="E66" s="62">
        <v>15.1</v>
      </c>
      <c r="F66" s="62">
        <v>3.2</v>
      </c>
      <c r="G66" s="62">
        <v>8.1999999999999993</v>
      </c>
      <c r="H66" s="62">
        <v>21.9</v>
      </c>
      <c r="I66" s="62"/>
      <c r="J66" s="62"/>
    </row>
    <row r="67" spans="2:10" ht="15" customHeight="1" x14ac:dyDescent="0.2">
      <c r="B67" s="66" t="s">
        <v>86</v>
      </c>
      <c r="C67" s="62">
        <v>1.4</v>
      </c>
      <c r="D67" s="62">
        <v>1.4</v>
      </c>
      <c r="E67" s="62">
        <v>14.3</v>
      </c>
      <c r="F67" s="62">
        <v>3.7</v>
      </c>
      <c r="G67" s="62">
        <v>8.3000000000000007</v>
      </c>
      <c r="H67" s="62">
        <v>20.399999999999999</v>
      </c>
      <c r="I67" s="62"/>
      <c r="J67" s="62"/>
    </row>
    <row r="68" spans="2:10" ht="15" customHeight="1" thickBot="1" x14ac:dyDescent="0.25">
      <c r="B68" s="43"/>
      <c r="C68" s="40"/>
      <c r="D68" s="40"/>
      <c r="E68" s="40"/>
      <c r="F68" s="40"/>
      <c r="G68" s="40"/>
      <c r="H68" s="40"/>
    </row>
    <row r="69" spans="2:10" ht="15" customHeight="1" x14ac:dyDescent="0.25">
      <c r="B69" s="35" t="s">
        <v>186</v>
      </c>
      <c r="F69" s="96" t="s">
        <v>187</v>
      </c>
      <c r="G69" s="97"/>
      <c r="H69" s="97"/>
    </row>
    <row r="70" spans="2:10" ht="15" customHeight="1" x14ac:dyDescent="0.2">
      <c r="B70" s="85"/>
      <c r="C70" s="86"/>
      <c r="D70" s="86"/>
      <c r="E70" s="86"/>
      <c r="F70" s="18"/>
    </row>
    <row r="71" spans="2:10" ht="23.5" customHeight="1" x14ac:dyDescent="0.2">
      <c r="B71" s="87" t="s">
        <v>244</v>
      </c>
      <c r="C71" s="86"/>
      <c r="D71" s="86"/>
    </row>
    <row r="72" spans="2:10" ht="15" customHeight="1" x14ac:dyDescent="0.2"/>
    <row r="73" spans="2:10" x14ac:dyDescent="0.2">
      <c r="B73" s="85"/>
      <c r="C73" s="86"/>
      <c r="D73" s="86"/>
      <c r="E73" s="86"/>
    </row>
  </sheetData>
  <mergeCells count="6">
    <mergeCell ref="B70:E70"/>
    <mergeCell ref="B71:D71"/>
    <mergeCell ref="B73:E73"/>
    <mergeCell ref="B3:H3"/>
    <mergeCell ref="C5:H5"/>
    <mergeCell ref="F69:H69"/>
  </mergeCells>
  <hyperlinks>
    <hyperlink ref="B1" location="Contents!B12" display="Back to contents" xr:uid="{00000000-0004-0000-0900-000000000000}"/>
  </hyperlinks>
  <pageMargins left="0.74803149606299213" right="0.74803149606299213" top="0.98425196850393704" bottom="0.98425196850393704" header="0.51181102362204722" footer="0.51181102362204722"/>
  <pageSetup paperSize="9" scale="5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5" width="16.6328125" style="67" customWidth="1"/>
    <col min="6" max="6" width="3.6328125" style="67" customWidth="1"/>
    <col min="7" max="11" width="16.6328125" style="66" customWidth="1"/>
    <col min="12" max="13" width="9.08984375" style="66" customWidth="1"/>
    <col min="14" max="16384" width="9.08984375" style="66"/>
  </cols>
  <sheetData>
    <row r="1" spans="2:11" ht="15" customHeight="1" x14ac:dyDescent="0.25">
      <c r="B1" s="70" t="s">
        <v>11</v>
      </c>
    </row>
    <row r="2" spans="2:11" ht="15" customHeight="1" x14ac:dyDescent="0.2"/>
    <row r="3" spans="2:11" ht="15" customHeight="1" x14ac:dyDescent="0.3">
      <c r="B3" s="89" t="s">
        <v>144</v>
      </c>
      <c r="C3" s="86"/>
      <c r="D3" s="86"/>
      <c r="E3" s="86"/>
      <c r="G3" s="37"/>
      <c r="H3" s="37"/>
      <c r="I3" s="37"/>
    </row>
    <row r="4" spans="2:11" ht="15" customHeight="1" thickBot="1" x14ac:dyDescent="0.25">
      <c r="B4" s="66" t="s">
        <v>121</v>
      </c>
      <c r="C4" s="16"/>
      <c r="D4" s="45"/>
      <c r="E4" s="45"/>
      <c r="F4" s="45"/>
      <c r="G4" s="45"/>
      <c r="H4" s="45"/>
      <c r="I4" s="45"/>
      <c r="J4" s="45"/>
      <c r="K4" s="45" t="s">
        <v>76</v>
      </c>
    </row>
    <row r="5" spans="2:11" ht="30" customHeight="1" x14ac:dyDescent="0.25">
      <c r="B5" s="75"/>
      <c r="C5" s="102" t="s">
        <v>189</v>
      </c>
      <c r="D5" s="100"/>
      <c r="E5" s="100"/>
      <c r="F5" s="52"/>
      <c r="G5" s="102" t="s">
        <v>245</v>
      </c>
      <c r="H5" s="100"/>
      <c r="I5" s="100"/>
      <c r="J5" s="100"/>
      <c r="K5" s="100"/>
    </row>
    <row r="6" spans="2:11" ht="50" customHeight="1" x14ac:dyDescent="0.2">
      <c r="C6" s="69" t="s">
        <v>246</v>
      </c>
      <c r="D6" s="69" t="s">
        <v>247</v>
      </c>
      <c r="E6" s="69" t="s">
        <v>248</v>
      </c>
      <c r="F6" s="69"/>
      <c r="G6" s="69" t="s">
        <v>249</v>
      </c>
      <c r="H6" s="69" t="s">
        <v>250</v>
      </c>
      <c r="I6" s="69" t="s">
        <v>251</v>
      </c>
      <c r="J6" s="69" t="s">
        <v>252</v>
      </c>
      <c r="K6" s="69" t="s">
        <v>253</v>
      </c>
    </row>
    <row r="7" spans="2:11" ht="15" customHeight="1" x14ac:dyDescent="0.25">
      <c r="B7" s="59" t="s">
        <v>153</v>
      </c>
      <c r="C7" s="52" t="s">
        <v>254</v>
      </c>
      <c r="D7" s="52" t="s">
        <v>255</v>
      </c>
      <c r="E7" s="52" t="s">
        <v>256</v>
      </c>
      <c r="F7" s="52"/>
      <c r="G7" s="52" t="s">
        <v>257</v>
      </c>
      <c r="H7" s="52" t="s">
        <v>258</v>
      </c>
      <c r="I7" s="52" t="s">
        <v>259</v>
      </c>
      <c r="J7" s="52" t="s">
        <v>260</v>
      </c>
      <c r="K7" s="52" t="s">
        <v>261</v>
      </c>
    </row>
    <row r="8" spans="2:11" ht="15" customHeight="1" x14ac:dyDescent="0.2">
      <c r="B8" s="83">
        <v>2017</v>
      </c>
      <c r="C8" s="82">
        <v>101.7</v>
      </c>
      <c r="D8" s="82">
        <v>99.7</v>
      </c>
      <c r="E8" s="82">
        <v>102.9</v>
      </c>
      <c r="F8" s="62"/>
      <c r="G8" s="82">
        <v>103.9</v>
      </c>
      <c r="H8" s="82">
        <v>105.1</v>
      </c>
      <c r="I8" s="82">
        <v>91.9</v>
      </c>
      <c r="J8" s="82">
        <v>99.9</v>
      </c>
      <c r="K8" s="82">
        <v>99.9</v>
      </c>
    </row>
    <row r="9" spans="2:11" ht="15" customHeight="1" x14ac:dyDescent="0.2">
      <c r="B9" s="83">
        <v>2018</v>
      </c>
      <c r="C9" s="82">
        <v>102.5</v>
      </c>
      <c r="D9" s="82">
        <v>100.7</v>
      </c>
      <c r="E9" s="82">
        <v>103.7</v>
      </c>
      <c r="F9" s="62"/>
      <c r="G9" s="82">
        <v>99</v>
      </c>
      <c r="H9" s="82">
        <v>101.3</v>
      </c>
      <c r="I9" s="82">
        <v>79.599999999999994</v>
      </c>
      <c r="J9" s="82">
        <v>102.2</v>
      </c>
      <c r="K9" s="82">
        <v>102.2</v>
      </c>
    </row>
    <row r="10" spans="2:11" ht="15" customHeight="1" x14ac:dyDescent="0.2">
      <c r="B10" s="83">
        <v>2019</v>
      </c>
      <c r="C10" s="82">
        <v>103.1</v>
      </c>
      <c r="D10" s="82">
        <v>101</v>
      </c>
      <c r="E10" s="82">
        <v>104.4</v>
      </c>
      <c r="F10" s="62"/>
      <c r="G10" s="82">
        <v>100.3</v>
      </c>
      <c r="H10" s="82">
        <v>102.7</v>
      </c>
      <c r="I10" s="82">
        <v>79.5</v>
      </c>
      <c r="J10" s="82">
        <v>105.3</v>
      </c>
      <c r="K10" s="82">
        <v>105.3</v>
      </c>
    </row>
    <row r="11" spans="2:11" ht="15" customHeight="1" x14ac:dyDescent="0.2">
      <c r="B11" s="83">
        <v>2020</v>
      </c>
      <c r="C11" s="82">
        <v>105.1</v>
      </c>
      <c r="D11" s="82">
        <v>106.6</v>
      </c>
      <c r="E11" s="82">
        <v>104.8</v>
      </c>
      <c r="F11" s="62"/>
      <c r="G11" s="82">
        <v>93.8</v>
      </c>
      <c r="H11" s="82">
        <v>95.3</v>
      </c>
      <c r="I11" s="82">
        <v>82.4</v>
      </c>
      <c r="J11" s="82">
        <v>106.8</v>
      </c>
      <c r="K11" s="82">
        <v>106.8</v>
      </c>
    </row>
    <row r="12" spans="2:11" ht="15" customHeight="1" x14ac:dyDescent="0.25">
      <c r="B12" s="60" t="s">
        <v>161</v>
      </c>
      <c r="C12" s="66"/>
      <c r="D12" s="66"/>
      <c r="E12" s="17"/>
      <c r="F12" s="17"/>
      <c r="G12" s="17"/>
      <c r="H12" s="17"/>
      <c r="I12" s="17"/>
      <c r="J12" s="17"/>
      <c r="K12" s="17"/>
    </row>
    <row r="13" spans="2:11" ht="15" customHeight="1" x14ac:dyDescent="0.2">
      <c r="B13" s="83">
        <v>2017</v>
      </c>
      <c r="C13" s="62">
        <v>0.5</v>
      </c>
      <c r="D13" s="62" t="s">
        <v>87</v>
      </c>
      <c r="E13" s="62">
        <v>0.8</v>
      </c>
      <c r="F13" s="62"/>
      <c r="G13" s="62">
        <v>2.8</v>
      </c>
      <c r="H13" s="62">
        <v>3.1</v>
      </c>
      <c r="I13" s="62">
        <v>-0.6</v>
      </c>
      <c r="J13" s="62">
        <v>-1.6</v>
      </c>
      <c r="K13" s="62">
        <v>-1.6</v>
      </c>
    </row>
    <row r="14" spans="2:11" ht="15" customHeight="1" x14ac:dyDescent="0.2">
      <c r="B14" s="83">
        <v>2018</v>
      </c>
      <c r="C14" s="62">
        <v>0.8</v>
      </c>
      <c r="D14" s="62">
        <v>1</v>
      </c>
      <c r="E14" s="62">
        <v>0.8</v>
      </c>
      <c r="F14" s="62"/>
      <c r="G14" s="62">
        <v>-4.7</v>
      </c>
      <c r="H14" s="62">
        <v>-3.7</v>
      </c>
      <c r="I14" s="62">
        <v>-13.3</v>
      </c>
      <c r="J14" s="62">
        <v>2.4</v>
      </c>
      <c r="K14" s="62">
        <v>2.4</v>
      </c>
    </row>
    <row r="15" spans="2:11" ht="15" customHeight="1" x14ac:dyDescent="0.2">
      <c r="B15" s="83">
        <v>2019</v>
      </c>
      <c r="C15" s="62">
        <v>0.6</v>
      </c>
      <c r="D15" s="62">
        <v>0.3</v>
      </c>
      <c r="E15" s="62">
        <v>0.7</v>
      </c>
      <c r="F15" s="62"/>
      <c r="G15" s="62">
        <v>1.3</v>
      </c>
      <c r="H15" s="62">
        <v>1.5</v>
      </c>
      <c r="I15" s="62">
        <v>-0.1</v>
      </c>
      <c r="J15" s="62">
        <v>3</v>
      </c>
      <c r="K15" s="62">
        <v>3</v>
      </c>
    </row>
    <row r="16" spans="2:11" ht="15" customHeight="1" x14ac:dyDescent="0.2">
      <c r="B16" s="83">
        <v>2020</v>
      </c>
      <c r="C16" s="62">
        <v>1.9</v>
      </c>
      <c r="D16" s="62">
        <v>5.6</v>
      </c>
      <c r="E16" s="62">
        <v>0.3</v>
      </c>
      <c r="F16" s="62"/>
      <c r="G16" s="62">
        <v>-6.5</v>
      </c>
      <c r="H16" s="62">
        <v>-7.2</v>
      </c>
      <c r="I16" s="62">
        <v>3.6</v>
      </c>
      <c r="J16" s="62">
        <v>1.3</v>
      </c>
      <c r="K16" s="62">
        <v>1.3</v>
      </c>
    </row>
    <row r="17" spans="2:11" ht="15" customHeight="1" x14ac:dyDescent="0.25">
      <c r="B17" s="60" t="s">
        <v>162</v>
      </c>
      <c r="C17" s="66"/>
      <c r="D17" s="66"/>
      <c r="E17" s="17"/>
      <c r="F17" s="17"/>
      <c r="G17" s="17"/>
      <c r="H17" s="17"/>
      <c r="I17" s="17"/>
      <c r="J17" s="17"/>
      <c r="K17" s="17"/>
    </row>
    <row r="18" spans="2:11" ht="15" customHeight="1" x14ac:dyDescent="0.2">
      <c r="B18" s="42" t="s">
        <v>83</v>
      </c>
      <c r="C18" s="62">
        <v>101.7</v>
      </c>
      <c r="D18" s="62">
        <v>99.7</v>
      </c>
      <c r="E18" s="62">
        <v>102.9</v>
      </c>
      <c r="F18" s="62"/>
      <c r="G18" s="62">
        <v>108.2</v>
      </c>
      <c r="H18" s="62">
        <v>110.2</v>
      </c>
      <c r="I18" s="62">
        <v>87.7</v>
      </c>
      <c r="J18" s="62">
        <v>99.3</v>
      </c>
      <c r="K18" s="62">
        <v>99.3</v>
      </c>
    </row>
    <row r="19" spans="2:11" ht="15" customHeight="1" x14ac:dyDescent="0.2">
      <c r="B19" s="42" t="s">
        <v>84</v>
      </c>
      <c r="C19" s="62">
        <v>101.7</v>
      </c>
      <c r="D19" s="62">
        <v>99.7</v>
      </c>
      <c r="E19" s="62">
        <v>103</v>
      </c>
      <c r="F19" s="62"/>
      <c r="G19" s="62">
        <v>100.3</v>
      </c>
      <c r="H19" s="62">
        <v>101.5</v>
      </c>
      <c r="I19" s="62">
        <v>89.2</v>
      </c>
      <c r="J19" s="62">
        <v>99.5</v>
      </c>
      <c r="K19" s="62">
        <v>99.5</v>
      </c>
    </row>
    <row r="20" spans="2:11" ht="15" customHeight="1" x14ac:dyDescent="0.2">
      <c r="B20" s="42" t="s">
        <v>85</v>
      </c>
      <c r="C20" s="62">
        <v>102.2</v>
      </c>
      <c r="D20" s="62">
        <v>99.7</v>
      </c>
      <c r="E20" s="62">
        <v>103.8</v>
      </c>
      <c r="F20" s="62"/>
      <c r="G20" s="62">
        <v>98</v>
      </c>
      <c r="H20" s="62">
        <v>99.9</v>
      </c>
      <c r="I20" s="62">
        <v>80.8</v>
      </c>
      <c r="J20" s="62">
        <v>101.3</v>
      </c>
      <c r="K20" s="62">
        <v>101.3</v>
      </c>
    </row>
    <row r="21" spans="2:11" ht="15" customHeight="1" x14ac:dyDescent="0.2">
      <c r="B21" s="42" t="s">
        <v>86</v>
      </c>
      <c r="C21" s="62">
        <v>102.5</v>
      </c>
      <c r="D21" s="62">
        <v>101</v>
      </c>
      <c r="E21" s="62">
        <v>103.5</v>
      </c>
      <c r="F21" s="62"/>
      <c r="G21" s="62">
        <v>99</v>
      </c>
      <c r="H21" s="62">
        <v>101.2</v>
      </c>
      <c r="I21" s="62">
        <v>80.7</v>
      </c>
      <c r="J21" s="62">
        <v>101.8</v>
      </c>
      <c r="K21" s="62">
        <v>101.8</v>
      </c>
    </row>
    <row r="22" spans="2:11" ht="15" customHeight="1" x14ac:dyDescent="0.2">
      <c r="B22" s="42" t="s">
        <v>88</v>
      </c>
      <c r="C22" s="62">
        <v>102.6</v>
      </c>
      <c r="D22" s="62">
        <v>101</v>
      </c>
      <c r="E22" s="62">
        <v>103.6</v>
      </c>
      <c r="F22" s="62"/>
      <c r="G22" s="62">
        <v>99.9</v>
      </c>
      <c r="H22" s="62">
        <v>102.4</v>
      </c>
      <c r="I22" s="62">
        <v>78.7</v>
      </c>
      <c r="J22" s="62">
        <v>102</v>
      </c>
      <c r="K22" s="62">
        <v>102</v>
      </c>
    </row>
    <row r="23" spans="2:11" ht="15" customHeight="1" x14ac:dyDescent="0.2">
      <c r="B23" s="42" t="s">
        <v>84</v>
      </c>
      <c r="C23" s="62">
        <v>102.7</v>
      </c>
      <c r="D23" s="62">
        <v>101</v>
      </c>
      <c r="E23" s="62">
        <v>103.7</v>
      </c>
      <c r="F23" s="62"/>
      <c r="G23" s="62">
        <v>99.1</v>
      </c>
      <c r="H23" s="62">
        <v>101.6</v>
      </c>
      <c r="I23" s="62">
        <v>78.2</v>
      </c>
      <c r="J23" s="62">
        <v>103.9</v>
      </c>
      <c r="K23" s="62">
        <v>103.9</v>
      </c>
    </row>
    <row r="24" spans="2:11" ht="15" customHeight="1" x14ac:dyDescent="0.2">
      <c r="B24" s="42" t="s">
        <v>89</v>
      </c>
      <c r="C24" s="62">
        <v>102.9</v>
      </c>
      <c r="D24" s="62">
        <v>101</v>
      </c>
      <c r="E24" s="62">
        <v>104.1</v>
      </c>
      <c r="F24" s="62"/>
      <c r="G24" s="62">
        <v>97.7</v>
      </c>
      <c r="H24" s="62">
        <v>100.7</v>
      </c>
      <c r="I24" s="62">
        <v>72.400000000000006</v>
      </c>
      <c r="J24" s="62">
        <v>104.8</v>
      </c>
      <c r="K24" s="62">
        <v>104.8</v>
      </c>
    </row>
    <row r="25" spans="2:11" ht="15" customHeight="1" x14ac:dyDescent="0.2">
      <c r="B25" s="42" t="s">
        <v>86</v>
      </c>
      <c r="C25" s="62">
        <v>103</v>
      </c>
      <c r="D25" s="62">
        <v>101</v>
      </c>
      <c r="E25" s="62">
        <v>104.3</v>
      </c>
      <c r="F25" s="62"/>
      <c r="G25" s="62">
        <v>99.8</v>
      </c>
      <c r="H25" s="62">
        <v>101.8</v>
      </c>
      <c r="I25" s="62">
        <v>82</v>
      </c>
      <c r="J25" s="62">
        <v>105.4</v>
      </c>
      <c r="K25" s="62">
        <v>105.4</v>
      </c>
    </row>
    <row r="26" spans="2:11" ht="15" customHeight="1" x14ac:dyDescent="0.2">
      <c r="B26" s="42" t="s">
        <v>88</v>
      </c>
      <c r="C26" s="62">
        <v>103</v>
      </c>
      <c r="D26" s="62">
        <v>101</v>
      </c>
      <c r="E26" s="62">
        <v>104.3</v>
      </c>
      <c r="F26" s="62"/>
      <c r="G26" s="62">
        <v>102.2</v>
      </c>
      <c r="H26" s="62">
        <v>104.1</v>
      </c>
      <c r="I26" s="62">
        <v>85.8</v>
      </c>
      <c r="J26" s="62">
        <v>105.5</v>
      </c>
      <c r="K26" s="62">
        <v>105.5</v>
      </c>
    </row>
    <row r="27" spans="2:11" ht="15" customHeight="1" x14ac:dyDescent="0.2">
      <c r="B27" s="42" t="s">
        <v>84</v>
      </c>
      <c r="C27" s="62">
        <v>103.5</v>
      </c>
      <c r="D27" s="62">
        <v>101</v>
      </c>
      <c r="E27" s="62">
        <v>105</v>
      </c>
      <c r="F27" s="62"/>
      <c r="G27" s="62">
        <v>101.5</v>
      </c>
      <c r="H27" s="62">
        <v>104.3</v>
      </c>
      <c r="I27" s="62">
        <v>78</v>
      </c>
      <c r="J27" s="62">
        <v>105.6</v>
      </c>
      <c r="K27" s="62">
        <v>105.6</v>
      </c>
    </row>
    <row r="28" spans="2:11" ht="15" customHeight="1" x14ac:dyDescent="0.2">
      <c r="B28" s="42" t="s">
        <v>90</v>
      </c>
      <c r="C28" s="62">
        <v>103.1</v>
      </c>
      <c r="D28" s="62">
        <v>101</v>
      </c>
      <c r="E28" s="62">
        <v>104.5</v>
      </c>
      <c r="F28" s="62"/>
      <c r="G28" s="62">
        <v>100.6</v>
      </c>
      <c r="H28" s="62">
        <v>103.2</v>
      </c>
      <c r="I28" s="62" t="s">
        <v>262</v>
      </c>
      <c r="J28" s="62">
        <v>105.8</v>
      </c>
      <c r="K28" s="62">
        <v>105.8</v>
      </c>
    </row>
    <row r="29" spans="2:11" ht="15" customHeight="1" x14ac:dyDescent="0.2">
      <c r="B29" s="42" t="s">
        <v>86</v>
      </c>
      <c r="C29" s="62">
        <v>105.5</v>
      </c>
      <c r="D29" s="62">
        <v>108.5</v>
      </c>
      <c r="E29" s="62">
        <v>104.5</v>
      </c>
      <c r="F29" s="62"/>
      <c r="G29" s="62" t="s">
        <v>263</v>
      </c>
      <c r="H29" s="62" t="s">
        <v>264</v>
      </c>
      <c r="I29" s="62" t="s">
        <v>265</v>
      </c>
      <c r="J29" s="62">
        <v>107.8</v>
      </c>
      <c r="K29" s="62">
        <v>107.8</v>
      </c>
    </row>
    <row r="30" spans="2:11" ht="15" customHeight="1" x14ac:dyDescent="0.2">
      <c r="B30" s="42" t="s">
        <v>88</v>
      </c>
      <c r="C30" s="62">
        <v>105.4</v>
      </c>
      <c r="D30" s="62">
        <v>108.5</v>
      </c>
      <c r="E30" s="62">
        <v>104.5</v>
      </c>
      <c r="F30" s="62"/>
      <c r="G30" s="62" t="s">
        <v>266</v>
      </c>
      <c r="H30" s="62" t="s">
        <v>267</v>
      </c>
      <c r="I30" s="62" t="s">
        <v>268</v>
      </c>
      <c r="J30" s="62">
        <v>106.8</v>
      </c>
      <c r="K30" s="62">
        <v>106.8</v>
      </c>
    </row>
    <row r="31" spans="2:11" ht="15" customHeight="1" x14ac:dyDescent="0.2">
      <c r="B31" s="42" t="s">
        <v>84</v>
      </c>
      <c r="C31" s="62">
        <v>106.2</v>
      </c>
      <c r="D31" s="62">
        <v>108.5</v>
      </c>
      <c r="E31" s="62">
        <v>105.6</v>
      </c>
      <c r="F31" s="62"/>
      <c r="G31" s="62">
        <v>90.6</v>
      </c>
      <c r="H31" s="62">
        <v>90.7</v>
      </c>
      <c r="I31" s="62">
        <v>93.5</v>
      </c>
      <c r="J31" s="62">
        <v>106.7</v>
      </c>
      <c r="K31" s="62">
        <v>106.7</v>
      </c>
    </row>
    <row r="32" spans="2:11" ht="15" customHeight="1" x14ac:dyDescent="0.2">
      <c r="B32" s="42" t="s">
        <v>92</v>
      </c>
      <c r="C32" s="62" t="s">
        <v>116</v>
      </c>
      <c r="D32" s="62" t="s">
        <v>269</v>
      </c>
      <c r="E32" s="62" t="s">
        <v>142</v>
      </c>
      <c r="F32" s="62"/>
      <c r="G32" s="62" t="s">
        <v>270</v>
      </c>
      <c r="H32" s="62" t="s">
        <v>271</v>
      </c>
      <c r="I32" s="62" t="s">
        <v>272</v>
      </c>
      <c r="J32" s="62" t="s">
        <v>143</v>
      </c>
      <c r="K32" s="62" t="s">
        <v>143</v>
      </c>
    </row>
    <row r="33" spans="2:11" ht="15" customHeight="1" x14ac:dyDescent="0.2">
      <c r="B33" s="66" t="s">
        <v>86</v>
      </c>
      <c r="C33" s="62" t="s">
        <v>273</v>
      </c>
      <c r="D33" s="62" t="s">
        <v>269</v>
      </c>
      <c r="E33" s="62" t="s">
        <v>274</v>
      </c>
      <c r="F33" s="62"/>
      <c r="G33" s="62" t="s">
        <v>275</v>
      </c>
      <c r="H33" s="62" t="s">
        <v>276</v>
      </c>
      <c r="I33" s="62" t="s">
        <v>277</v>
      </c>
      <c r="J33" s="62" t="s">
        <v>278</v>
      </c>
      <c r="K33" s="62" t="s">
        <v>278</v>
      </c>
    </row>
    <row r="34" spans="2:11" ht="15" customHeight="1" x14ac:dyDescent="0.25">
      <c r="B34" s="60" t="s">
        <v>184</v>
      </c>
      <c r="C34" s="62"/>
      <c r="D34" s="62"/>
      <c r="E34" s="62"/>
      <c r="F34" s="62"/>
      <c r="G34" s="62"/>
      <c r="H34" s="62"/>
      <c r="I34" s="62"/>
      <c r="J34" s="62"/>
      <c r="K34" s="62"/>
    </row>
    <row r="35" spans="2:11" ht="15" customHeight="1" x14ac:dyDescent="0.2">
      <c r="B35" s="42" t="s">
        <v>83</v>
      </c>
      <c r="C35" s="62">
        <v>0.2</v>
      </c>
      <c r="D35" s="62" t="s">
        <v>87</v>
      </c>
      <c r="E35" s="62">
        <v>0.4</v>
      </c>
      <c r="F35" s="62"/>
      <c r="G35" s="62">
        <v>1.5</v>
      </c>
      <c r="H35" s="62">
        <v>1.7</v>
      </c>
      <c r="I35" s="62">
        <v>-1.4</v>
      </c>
      <c r="J35" s="62">
        <v>-0.3</v>
      </c>
      <c r="K35" s="62">
        <v>-0.3</v>
      </c>
    </row>
    <row r="36" spans="2:11" ht="15" customHeight="1" x14ac:dyDescent="0.2">
      <c r="B36" s="42" t="s">
        <v>84</v>
      </c>
      <c r="C36" s="62" t="s">
        <v>87</v>
      </c>
      <c r="D36" s="62" t="s">
        <v>87</v>
      </c>
      <c r="E36" s="62">
        <v>0.1</v>
      </c>
      <c r="F36" s="62"/>
      <c r="G36" s="62">
        <v>-7.3</v>
      </c>
      <c r="H36" s="62">
        <v>-7.9</v>
      </c>
      <c r="I36" s="62">
        <v>1.7</v>
      </c>
      <c r="J36" s="62">
        <v>0.2</v>
      </c>
      <c r="K36" s="62">
        <v>0.2</v>
      </c>
    </row>
    <row r="37" spans="2:11" ht="15" customHeight="1" x14ac:dyDescent="0.2">
      <c r="B37" s="42" t="s">
        <v>85</v>
      </c>
      <c r="C37" s="62">
        <v>0.5</v>
      </c>
      <c r="D37" s="62" t="s">
        <v>87</v>
      </c>
      <c r="E37" s="62">
        <v>0.8</v>
      </c>
      <c r="F37" s="62"/>
      <c r="G37" s="62">
        <v>-2.4</v>
      </c>
      <c r="H37" s="62">
        <v>-1.5</v>
      </c>
      <c r="I37" s="62">
        <v>-9.4</v>
      </c>
      <c r="J37" s="62">
        <v>1.7</v>
      </c>
      <c r="K37" s="62">
        <v>1.7</v>
      </c>
    </row>
    <row r="38" spans="2:11" ht="15" customHeight="1" x14ac:dyDescent="0.2">
      <c r="B38" s="42" t="s">
        <v>86</v>
      </c>
      <c r="C38" s="62">
        <v>0.3</v>
      </c>
      <c r="D38" s="62">
        <v>1.3</v>
      </c>
      <c r="E38" s="62">
        <v>-0.3</v>
      </c>
      <c r="F38" s="62"/>
      <c r="G38" s="62">
        <v>1.1000000000000001</v>
      </c>
      <c r="H38" s="62">
        <v>1.2</v>
      </c>
      <c r="I38" s="62">
        <v>-0.1</v>
      </c>
      <c r="J38" s="62">
        <v>0.5</v>
      </c>
      <c r="K38" s="62">
        <v>0.5</v>
      </c>
    </row>
    <row r="39" spans="2:11" ht="15" customHeight="1" x14ac:dyDescent="0.2">
      <c r="B39" s="42" t="s">
        <v>88</v>
      </c>
      <c r="C39" s="62">
        <v>0.1</v>
      </c>
      <c r="D39" s="62" t="s">
        <v>87</v>
      </c>
      <c r="E39" s="62">
        <v>0.1</v>
      </c>
      <c r="F39" s="62"/>
      <c r="G39" s="62">
        <v>0.9</v>
      </c>
      <c r="H39" s="62">
        <v>1.2</v>
      </c>
      <c r="I39" s="62">
        <v>-2.5</v>
      </c>
      <c r="J39" s="62">
        <v>0.3</v>
      </c>
      <c r="K39" s="62">
        <v>0.3</v>
      </c>
    </row>
    <row r="40" spans="2:11" ht="15" customHeight="1" x14ac:dyDescent="0.2">
      <c r="B40" s="42" t="s">
        <v>84</v>
      </c>
      <c r="C40" s="62">
        <v>0.1</v>
      </c>
      <c r="D40" s="62" t="s">
        <v>87</v>
      </c>
      <c r="E40" s="62">
        <v>0.1</v>
      </c>
      <c r="F40" s="62"/>
      <c r="G40" s="62">
        <v>-0.8</v>
      </c>
      <c r="H40" s="62">
        <v>-0.8</v>
      </c>
      <c r="I40" s="62">
        <v>-0.6</v>
      </c>
      <c r="J40" s="62">
        <v>1.8</v>
      </c>
      <c r="K40" s="62">
        <v>1.8</v>
      </c>
    </row>
    <row r="41" spans="2:11" ht="15" customHeight="1" x14ac:dyDescent="0.2">
      <c r="B41" s="42" t="s">
        <v>89</v>
      </c>
      <c r="C41" s="62">
        <v>0.2</v>
      </c>
      <c r="D41" s="62" t="s">
        <v>87</v>
      </c>
      <c r="E41" s="62">
        <v>0.3</v>
      </c>
      <c r="F41" s="62"/>
      <c r="G41" s="62">
        <v>-1.4</v>
      </c>
      <c r="H41" s="62">
        <v>-0.8</v>
      </c>
      <c r="I41" s="62">
        <v>-7.5</v>
      </c>
      <c r="J41" s="62">
        <v>0.9</v>
      </c>
      <c r="K41" s="62">
        <v>0.9</v>
      </c>
    </row>
    <row r="42" spans="2:11" ht="15" customHeight="1" x14ac:dyDescent="0.2">
      <c r="B42" s="42" t="s">
        <v>86</v>
      </c>
      <c r="C42" s="62">
        <v>0.2</v>
      </c>
      <c r="D42" s="62" t="s">
        <v>87</v>
      </c>
      <c r="E42" s="62">
        <v>0.3</v>
      </c>
      <c r="F42" s="62"/>
      <c r="G42" s="62">
        <v>2.1</v>
      </c>
      <c r="H42" s="62">
        <v>1.1000000000000001</v>
      </c>
      <c r="I42" s="62">
        <v>13.3</v>
      </c>
      <c r="J42" s="62">
        <v>0.6</v>
      </c>
      <c r="K42" s="62">
        <v>0.6</v>
      </c>
    </row>
    <row r="43" spans="2:11" ht="15" customHeight="1" x14ac:dyDescent="0.2">
      <c r="B43" s="42" t="s">
        <v>88</v>
      </c>
      <c r="C43" s="62" t="s">
        <v>87</v>
      </c>
      <c r="D43" s="62" t="s">
        <v>87</v>
      </c>
      <c r="E43" s="62">
        <v>-0.1</v>
      </c>
      <c r="F43" s="62"/>
      <c r="G43" s="62">
        <v>2.5</v>
      </c>
      <c r="H43" s="62">
        <v>2.2000000000000002</v>
      </c>
      <c r="I43" s="62">
        <v>4.5999999999999996</v>
      </c>
      <c r="J43" s="62">
        <v>0.1</v>
      </c>
      <c r="K43" s="62">
        <v>0.1</v>
      </c>
    </row>
    <row r="44" spans="2:11" ht="15" customHeight="1" x14ac:dyDescent="0.2">
      <c r="B44" s="42" t="s">
        <v>84</v>
      </c>
      <c r="C44" s="62">
        <v>0.4</v>
      </c>
      <c r="D44" s="62" t="s">
        <v>87</v>
      </c>
      <c r="E44" s="62">
        <v>0.7</v>
      </c>
      <c r="F44" s="62"/>
      <c r="G44" s="62">
        <v>-0.7</v>
      </c>
      <c r="H44" s="62">
        <v>0.2</v>
      </c>
      <c r="I44" s="62">
        <v>-9.1</v>
      </c>
      <c r="J44" s="62">
        <v>0.1</v>
      </c>
      <c r="K44" s="62">
        <v>0.1</v>
      </c>
    </row>
    <row r="45" spans="2:11" ht="15" customHeight="1" x14ac:dyDescent="0.2">
      <c r="B45" s="42" t="s">
        <v>90</v>
      </c>
      <c r="C45" s="62">
        <v>-0.4</v>
      </c>
      <c r="D45" s="62" t="s">
        <v>87</v>
      </c>
      <c r="E45" s="62">
        <v>-0.5</v>
      </c>
      <c r="F45" s="62"/>
      <c r="G45" s="62">
        <v>-0.9</v>
      </c>
      <c r="H45" s="62">
        <v>-1.1000000000000001</v>
      </c>
      <c r="I45" s="62">
        <v>1.7</v>
      </c>
      <c r="J45" s="62">
        <v>0.1</v>
      </c>
      <c r="K45" s="62">
        <v>0.1</v>
      </c>
    </row>
    <row r="46" spans="2:11" ht="15" customHeight="1" x14ac:dyDescent="0.2">
      <c r="B46" s="42" t="s">
        <v>86</v>
      </c>
      <c r="C46" s="62">
        <v>2.2999999999999998</v>
      </c>
      <c r="D46" s="62">
        <v>7.5</v>
      </c>
      <c r="E46" s="62" t="s">
        <v>87</v>
      </c>
      <c r="F46" s="62"/>
      <c r="G46" s="62">
        <v>-9</v>
      </c>
      <c r="H46" s="62">
        <v>-9.5</v>
      </c>
      <c r="I46" s="62">
        <v>-2.7</v>
      </c>
      <c r="J46" s="62">
        <v>1.9</v>
      </c>
      <c r="K46" s="62">
        <v>1.9</v>
      </c>
    </row>
    <row r="47" spans="2:11" ht="15" customHeight="1" x14ac:dyDescent="0.2">
      <c r="B47" s="42" t="s">
        <v>88</v>
      </c>
      <c r="C47" s="62" t="s">
        <v>87</v>
      </c>
      <c r="D47" s="62" t="s">
        <v>87</v>
      </c>
      <c r="E47" s="62" t="s">
        <v>87</v>
      </c>
      <c r="F47" s="62"/>
      <c r="G47" s="62">
        <v>0.9</v>
      </c>
      <c r="H47" s="62">
        <v>0.7</v>
      </c>
      <c r="I47" s="62">
        <v>3.3</v>
      </c>
      <c r="J47" s="62">
        <v>-0.9</v>
      </c>
      <c r="K47" s="62">
        <v>-0.9</v>
      </c>
    </row>
    <row r="48" spans="2:11" ht="15" customHeight="1" x14ac:dyDescent="0.2">
      <c r="B48" s="42" t="s">
        <v>84</v>
      </c>
      <c r="C48" s="62">
        <v>0.7</v>
      </c>
      <c r="D48" s="62" t="s">
        <v>87</v>
      </c>
      <c r="E48" s="62">
        <v>1</v>
      </c>
      <c r="F48" s="62"/>
      <c r="G48" s="62">
        <v>-1.9</v>
      </c>
      <c r="H48" s="62">
        <v>-3.5</v>
      </c>
      <c r="I48" s="62">
        <v>17.3</v>
      </c>
      <c r="J48" s="62" t="s">
        <v>87</v>
      </c>
      <c r="K48" s="62" t="s">
        <v>87</v>
      </c>
    </row>
    <row r="49" spans="2:11" ht="15" customHeight="1" x14ac:dyDescent="0.2">
      <c r="B49" s="42" t="s">
        <v>92</v>
      </c>
      <c r="C49" s="62">
        <v>-4.0999999999999996</v>
      </c>
      <c r="D49" s="62">
        <v>-12.9</v>
      </c>
      <c r="E49" s="62">
        <v>1.4</v>
      </c>
      <c r="F49" s="62"/>
      <c r="G49" s="62">
        <v>-3.5</v>
      </c>
      <c r="H49" s="62">
        <v>-0.1</v>
      </c>
      <c r="I49" s="62">
        <v>-25.6</v>
      </c>
      <c r="J49" s="62">
        <v>1.1000000000000001</v>
      </c>
      <c r="K49" s="62">
        <v>1.1000000000000001</v>
      </c>
    </row>
    <row r="50" spans="2:11" ht="15" customHeight="1" x14ac:dyDescent="0.2">
      <c r="B50" s="66" t="s">
        <v>86</v>
      </c>
      <c r="C50" s="62">
        <v>0.2</v>
      </c>
      <c r="D50" s="62" t="s">
        <v>87</v>
      </c>
      <c r="E50" s="62">
        <v>0.4</v>
      </c>
      <c r="F50" s="62"/>
      <c r="G50" s="62">
        <v>4.4000000000000004</v>
      </c>
      <c r="H50" s="62">
        <v>4.0999999999999996</v>
      </c>
      <c r="I50" s="62">
        <v>6.5</v>
      </c>
      <c r="J50" s="62">
        <v>0.2</v>
      </c>
      <c r="K50" s="62">
        <v>0.2</v>
      </c>
    </row>
    <row r="51" spans="2:11" ht="15" customHeight="1" x14ac:dyDescent="0.25">
      <c r="B51" s="60" t="s">
        <v>185</v>
      </c>
      <c r="C51" s="66"/>
      <c r="D51" s="66"/>
      <c r="E51" s="66"/>
      <c r="F51" s="66"/>
      <c r="G51" s="67"/>
      <c r="H51" s="67"/>
      <c r="I51" s="17"/>
      <c r="J51" s="17"/>
      <c r="K51" s="17"/>
    </row>
    <row r="52" spans="2:11" ht="15" customHeight="1" x14ac:dyDescent="0.2">
      <c r="B52" s="42" t="s">
        <v>83</v>
      </c>
      <c r="C52" s="62">
        <v>0.4</v>
      </c>
      <c r="D52" s="62" t="s">
        <v>87</v>
      </c>
      <c r="E52" s="62">
        <v>0.6</v>
      </c>
      <c r="F52" s="62"/>
      <c r="G52" s="62">
        <v>4.3</v>
      </c>
      <c r="H52" s="62">
        <v>4.8</v>
      </c>
      <c r="I52" s="62">
        <v>-1.9</v>
      </c>
      <c r="J52" s="62">
        <v>-2.6</v>
      </c>
      <c r="K52" s="62">
        <v>-2.6</v>
      </c>
    </row>
    <row r="53" spans="2:11" ht="15" customHeight="1" x14ac:dyDescent="0.2">
      <c r="B53" s="42" t="s">
        <v>84</v>
      </c>
      <c r="C53" s="62">
        <v>0.9</v>
      </c>
      <c r="D53" s="62" t="s">
        <v>87</v>
      </c>
      <c r="E53" s="62">
        <v>1.4</v>
      </c>
      <c r="F53" s="62"/>
      <c r="G53" s="62">
        <v>-0.1</v>
      </c>
      <c r="H53" s="62">
        <v>-0.2</v>
      </c>
      <c r="I53" s="62">
        <v>1.1000000000000001</v>
      </c>
      <c r="J53" s="62">
        <v>-2.2000000000000002</v>
      </c>
      <c r="K53" s="62">
        <v>-2.2000000000000002</v>
      </c>
    </row>
    <row r="54" spans="2:11" ht="15" customHeight="1" x14ac:dyDescent="0.2">
      <c r="B54" s="42" t="s">
        <v>85</v>
      </c>
      <c r="C54" s="62">
        <v>0.4</v>
      </c>
      <c r="D54" s="62" t="s">
        <v>87</v>
      </c>
      <c r="E54" s="62">
        <v>0.6</v>
      </c>
      <c r="F54" s="62"/>
      <c r="G54" s="62">
        <v>-2.4</v>
      </c>
      <c r="H54" s="62">
        <v>-0.4</v>
      </c>
      <c r="I54" s="62">
        <v>-20.5</v>
      </c>
      <c r="J54" s="62">
        <v>0.2</v>
      </c>
      <c r="K54" s="62">
        <v>0.2</v>
      </c>
    </row>
    <row r="55" spans="2:11" ht="15" customHeight="1" x14ac:dyDescent="0.2">
      <c r="B55" s="42" t="s">
        <v>86</v>
      </c>
      <c r="C55" s="62">
        <v>1.1000000000000001</v>
      </c>
      <c r="D55" s="62">
        <v>1.3</v>
      </c>
      <c r="E55" s="62">
        <v>1</v>
      </c>
      <c r="F55" s="62"/>
      <c r="G55" s="62">
        <v>-7.1</v>
      </c>
      <c r="H55" s="62">
        <v>-6.7</v>
      </c>
      <c r="I55" s="62">
        <v>-9.3000000000000007</v>
      </c>
      <c r="J55" s="62">
        <v>2.2000000000000002</v>
      </c>
      <c r="K55" s="62">
        <v>2.2000000000000002</v>
      </c>
    </row>
    <row r="56" spans="2:11" ht="15" customHeight="1" x14ac:dyDescent="0.2">
      <c r="B56" s="42" t="s">
        <v>88</v>
      </c>
      <c r="C56" s="62">
        <v>0.9</v>
      </c>
      <c r="D56" s="62">
        <v>1.3</v>
      </c>
      <c r="E56" s="62">
        <v>0.7</v>
      </c>
      <c r="F56" s="62"/>
      <c r="G56" s="62">
        <v>-7.7</v>
      </c>
      <c r="H56" s="62">
        <v>-7.1</v>
      </c>
      <c r="I56" s="62">
        <v>-10.199999999999999</v>
      </c>
      <c r="J56" s="62">
        <v>2.8</v>
      </c>
      <c r="K56" s="62">
        <v>2.8</v>
      </c>
    </row>
    <row r="57" spans="2:11" ht="15" customHeight="1" x14ac:dyDescent="0.2">
      <c r="B57" s="42" t="s">
        <v>84</v>
      </c>
      <c r="C57" s="62">
        <v>0.9</v>
      </c>
      <c r="D57" s="62">
        <v>1.3</v>
      </c>
      <c r="E57" s="62">
        <v>0.7</v>
      </c>
      <c r="F57" s="62"/>
      <c r="G57" s="62">
        <v>-1.2</v>
      </c>
      <c r="H57" s="62">
        <v>0.1</v>
      </c>
      <c r="I57" s="62">
        <v>-12.2</v>
      </c>
      <c r="J57" s="62">
        <v>4.4000000000000004</v>
      </c>
      <c r="K57" s="62">
        <v>4.4000000000000004</v>
      </c>
    </row>
    <row r="58" spans="2:11" ht="15" customHeight="1" x14ac:dyDescent="0.2">
      <c r="B58" s="42" t="s">
        <v>89</v>
      </c>
      <c r="C58" s="62">
        <v>0.6</v>
      </c>
      <c r="D58" s="62">
        <v>1.3</v>
      </c>
      <c r="E58" s="62">
        <v>0.3</v>
      </c>
      <c r="F58" s="62"/>
      <c r="G58" s="62">
        <v>-0.2</v>
      </c>
      <c r="H58" s="62">
        <v>0.8</v>
      </c>
      <c r="I58" s="62">
        <v>-10.5</v>
      </c>
      <c r="J58" s="62">
        <v>3.5</v>
      </c>
      <c r="K58" s="62">
        <v>3.5</v>
      </c>
    </row>
    <row r="59" spans="2:11" ht="15" customHeight="1" x14ac:dyDescent="0.2">
      <c r="B59" s="42" t="s">
        <v>86</v>
      </c>
      <c r="C59" s="62">
        <v>0.5</v>
      </c>
      <c r="D59" s="62" t="s">
        <v>87</v>
      </c>
      <c r="E59" s="62">
        <v>0.8</v>
      </c>
      <c r="F59" s="62"/>
      <c r="G59" s="62">
        <v>0.7</v>
      </c>
      <c r="H59" s="62">
        <v>0.7</v>
      </c>
      <c r="I59" s="62">
        <v>1.6</v>
      </c>
      <c r="J59" s="62">
        <v>3.5</v>
      </c>
      <c r="K59" s="62">
        <v>3.5</v>
      </c>
    </row>
    <row r="60" spans="2:11" ht="15" customHeight="1" x14ac:dyDescent="0.2">
      <c r="B60" s="42" t="s">
        <v>88</v>
      </c>
      <c r="C60" s="62">
        <v>0.4</v>
      </c>
      <c r="D60" s="62" t="s">
        <v>87</v>
      </c>
      <c r="E60" s="62">
        <v>0.6</v>
      </c>
      <c r="F60" s="62"/>
      <c r="G60" s="62">
        <v>2.2999999999999998</v>
      </c>
      <c r="H60" s="62">
        <v>1.7</v>
      </c>
      <c r="I60" s="62">
        <v>9</v>
      </c>
      <c r="J60" s="62">
        <v>3.4</v>
      </c>
      <c r="K60" s="62">
        <v>3.4</v>
      </c>
    </row>
    <row r="61" spans="2:11" ht="15" customHeight="1" x14ac:dyDescent="0.2">
      <c r="B61" s="42" t="s">
        <v>84</v>
      </c>
      <c r="C61" s="62">
        <v>0.8</v>
      </c>
      <c r="D61" s="62" t="s">
        <v>87</v>
      </c>
      <c r="E61" s="62">
        <v>1.2</v>
      </c>
      <c r="F61" s="62"/>
      <c r="G61" s="62">
        <v>2.4</v>
      </c>
      <c r="H61" s="62">
        <v>2.7</v>
      </c>
      <c r="I61" s="62">
        <v>-0.4</v>
      </c>
      <c r="J61" s="62">
        <v>1.7</v>
      </c>
      <c r="K61" s="62">
        <v>1.7</v>
      </c>
    </row>
    <row r="62" spans="2:11" ht="15" customHeight="1" x14ac:dyDescent="0.2">
      <c r="B62" s="42" t="s">
        <v>90</v>
      </c>
      <c r="C62" s="62">
        <v>0.2</v>
      </c>
      <c r="D62" s="62" t="s">
        <v>87</v>
      </c>
      <c r="E62" s="62">
        <v>0.4</v>
      </c>
      <c r="F62" s="62"/>
      <c r="G62" s="62">
        <v>3</v>
      </c>
      <c r="H62" s="62">
        <v>2.4</v>
      </c>
      <c r="I62" s="62">
        <v>9.6</v>
      </c>
      <c r="J62" s="62">
        <v>0.9</v>
      </c>
      <c r="K62" s="62">
        <v>0.9</v>
      </c>
    </row>
    <row r="63" spans="2:11" ht="15" customHeight="1" x14ac:dyDescent="0.2">
      <c r="B63" s="42" t="s">
        <v>86</v>
      </c>
      <c r="C63" s="62">
        <v>2.2999999999999998</v>
      </c>
      <c r="D63" s="62">
        <v>7.5</v>
      </c>
      <c r="E63" s="62">
        <v>0.1</v>
      </c>
      <c r="F63" s="62"/>
      <c r="G63" s="62">
        <v>-8.3000000000000007</v>
      </c>
      <c r="H63" s="62">
        <v>-8.3000000000000007</v>
      </c>
      <c r="I63" s="62">
        <v>-5.9</v>
      </c>
      <c r="J63" s="62">
        <v>2.2999999999999998</v>
      </c>
      <c r="K63" s="62">
        <v>2.2999999999999998</v>
      </c>
    </row>
    <row r="64" spans="2:11" ht="15" customHeight="1" x14ac:dyDescent="0.2">
      <c r="B64" s="42" t="s">
        <v>88</v>
      </c>
      <c r="C64" s="62">
        <v>2.4</v>
      </c>
      <c r="D64" s="62">
        <v>7.4</v>
      </c>
      <c r="E64" s="62">
        <v>0.2</v>
      </c>
      <c r="F64" s="62"/>
      <c r="G64" s="62">
        <v>-9.6</v>
      </c>
      <c r="H64" s="62">
        <v>-9.6999999999999993</v>
      </c>
      <c r="I64" s="62">
        <v>-7.1</v>
      </c>
      <c r="J64" s="62">
        <v>1.2</v>
      </c>
      <c r="K64" s="62">
        <v>1.2</v>
      </c>
    </row>
    <row r="65" spans="2:11" ht="15" customHeight="1" x14ac:dyDescent="0.2">
      <c r="B65" s="42" t="s">
        <v>84</v>
      </c>
      <c r="C65" s="62">
        <v>2.6</v>
      </c>
      <c r="D65" s="62">
        <v>7.5</v>
      </c>
      <c r="E65" s="62">
        <v>0.5</v>
      </c>
      <c r="F65" s="62"/>
      <c r="G65" s="62">
        <v>-10.8</v>
      </c>
      <c r="H65" s="62">
        <v>-13</v>
      </c>
      <c r="I65" s="62">
        <v>19.899999999999999</v>
      </c>
      <c r="J65" s="62">
        <v>1</v>
      </c>
      <c r="K65" s="62">
        <v>1</v>
      </c>
    </row>
    <row r="66" spans="2:11" ht="15" customHeight="1" x14ac:dyDescent="0.2">
      <c r="B66" s="42" t="s">
        <v>92</v>
      </c>
      <c r="C66" s="62">
        <v>-1.2</v>
      </c>
      <c r="D66" s="62">
        <v>-6.4</v>
      </c>
      <c r="E66" s="62">
        <v>2.4</v>
      </c>
      <c r="F66" s="62"/>
      <c r="G66" s="62">
        <v>-13.1</v>
      </c>
      <c r="H66" s="62">
        <v>-12.1</v>
      </c>
      <c r="I66" s="62">
        <v>-12.3</v>
      </c>
      <c r="J66" s="62">
        <v>2</v>
      </c>
      <c r="K66" s="62">
        <v>2</v>
      </c>
    </row>
    <row r="67" spans="2:11" ht="15" customHeight="1" x14ac:dyDescent="0.2">
      <c r="B67" s="66" t="s">
        <v>86</v>
      </c>
      <c r="C67" s="62">
        <v>-3.2</v>
      </c>
      <c r="D67" s="62">
        <v>-12.9</v>
      </c>
      <c r="E67" s="62">
        <v>2.8</v>
      </c>
      <c r="F67" s="62"/>
      <c r="G67" s="62">
        <v>-0.3</v>
      </c>
      <c r="H67" s="62">
        <v>1.1000000000000001</v>
      </c>
      <c r="I67" s="62">
        <v>-3.9</v>
      </c>
      <c r="J67" s="62">
        <v>0.3</v>
      </c>
      <c r="K67" s="62">
        <v>0.3</v>
      </c>
    </row>
    <row r="68" spans="2:11" ht="15" customHeight="1" thickBot="1" x14ac:dyDescent="0.25">
      <c r="B68" s="43"/>
      <c r="C68" s="40"/>
      <c r="D68" s="40"/>
      <c r="E68" s="40"/>
      <c r="F68" s="51"/>
    </row>
    <row r="69" spans="2:11" ht="15" customHeight="1" x14ac:dyDescent="0.25">
      <c r="B69" s="35" t="s">
        <v>186</v>
      </c>
      <c r="D69" s="49"/>
      <c r="E69" s="49"/>
      <c r="F69" s="49"/>
      <c r="G69" s="49"/>
      <c r="H69" s="49"/>
      <c r="I69" s="49"/>
      <c r="J69" s="96" t="s">
        <v>187</v>
      </c>
      <c r="K69" s="97"/>
    </row>
    <row r="70" spans="2:11" ht="15" customHeight="1" x14ac:dyDescent="0.2"/>
    <row r="71" spans="2:11" ht="23.5" customHeight="1" x14ac:dyDescent="0.2">
      <c r="B71" s="87" t="s">
        <v>244</v>
      </c>
      <c r="C71" s="86"/>
      <c r="D71" s="86"/>
    </row>
    <row r="72" spans="2:11" x14ac:dyDescent="0.2">
      <c r="B72" s="85"/>
      <c r="C72" s="86"/>
      <c r="D72" s="86"/>
      <c r="E72" s="86"/>
    </row>
  </sheetData>
  <mergeCells count="6">
    <mergeCell ref="B3:E3"/>
    <mergeCell ref="J69:K69"/>
    <mergeCell ref="B71:D71"/>
    <mergeCell ref="B72:E72"/>
    <mergeCell ref="C5:E5"/>
    <mergeCell ref="G5:K5"/>
  </mergeCells>
  <hyperlinks>
    <hyperlink ref="B1" location="Contents!B12" display="Back to contents" xr:uid="{00000000-0004-0000-0A00-000000000000}"/>
  </hyperlinks>
  <pageMargins left="0.74803149606299213" right="0.74803149606299213" top="0.98425196850393704" bottom="0.98425196850393704" header="0.51181102362204722" footer="0.51181102362204722"/>
  <pageSetup paperSize="9" scale="5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B1:K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1" width="16.6328125" style="66" customWidth="1"/>
    <col min="12" max="12" width="11.36328125" style="66" bestFit="1" customWidth="1"/>
    <col min="13" max="15" width="9.08984375" style="66" customWidth="1"/>
    <col min="16" max="16384" width="9.08984375" style="66"/>
  </cols>
  <sheetData>
    <row r="1" spans="2:11" ht="15" customHeight="1" x14ac:dyDescent="0.25">
      <c r="B1" s="70" t="s">
        <v>11</v>
      </c>
    </row>
    <row r="2" spans="2:11" ht="15" customHeight="1" x14ac:dyDescent="0.2"/>
    <row r="3" spans="2:11" ht="15" customHeight="1" x14ac:dyDescent="0.3">
      <c r="B3" s="89" t="s">
        <v>279</v>
      </c>
      <c r="C3" s="86"/>
      <c r="D3" s="86"/>
      <c r="E3" s="86"/>
      <c r="F3" s="86"/>
      <c r="G3" s="86"/>
      <c r="H3" s="86"/>
      <c r="I3" s="86"/>
      <c r="J3" s="9"/>
      <c r="K3" s="9"/>
    </row>
    <row r="4" spans="2:11" ht="15" customHeight="1" thickBot="1" x14ac:dyDescent="0.25">
      <c r="B4" s="66" t="s">
        <v>121</v>
      </c>
      <c r="C4" s="16"/>
      <c r="D4" s="16"/>
      <c r="E4" s="16"/>
      <c r="F4" s="16"/>
      <c r="G4" s="16"/>
      <c r="H4" s="45"/>
      <c r="I4" s="45" t="s">
        <v>76</v>
      </c>
    </row>
    <row r="5" spans="2:11" ht="21" customHeight="1" x14ac:dyDescent="0.25">
      <c r="B5" s="75"/>
      <c r="C5" s="99" t="s">
        <v>280</v>
      </c>
      <c r="D5" s="100"/>
      <c r="E5" s="100"/>
      <c r="F5" s="100"/>
      <c r="G5" s="100"/>
      <c r="H5" s="100"/>
      <c r="I5" s="100"/>
    </row>
    <row r="6" spans="2:11" ht="62" customHeight="1" x14ac:dyDescent="0.2">
      <c r="C6" s="69" t="s">
        <v>281</v>
      </c>
      <c r="D6" s="69" t="s">
        <v>282</v>
      </c>
      <c r="E6" s="69" t="s">
        <v>283</v>
      </c>
      <c r="F6" s="69" t="s">
        <v>284</v>
      </c>
      <c r="G6" s="69" t="s">
        <v>285</v>
      </c>
      <c r="H6" s="69" t="s">
        <v>286</v>
      </c>
      <c r="I6" s="50" t="s">
        <v>287</v>
      </c>
    </row>
    <row r="7" spans="2:11" ht="15" customHeight="1" x14ac:dyDescent="0.25">
      <c r="B7" s="59" t="s">
        <v>153</v>
      </c>
      <c r="C7" s="52" t="s">
        <v>288</v>
      </c>
      <c r="D7" s="52" t="s">
        <v>289</v>
      </c>
      <c r="E7" s="52" t="s">
        <v>290</v>
      </c>
      <c r="F7" s="52" t="s">
        <v>291</v>
      </c>
      <c r="G7" s="52" t="s">
        <v>292</v>
      </c>
      <c r="H7" s="52" t="s">
        <v>293</v>
      </c>
      <c r="I7" s="52" t="s">
        <v>294</v>
      </c>
    </row>
    <row r="8" spans="2:11" ht="15" customHeight="1" x14ac:dyDescent="0.2">
      <c r="B8" s="83">
        <v>2017</v>
      </c>
      <c r="C8" s="62">
        <v>109.2</v>
      </c>
      <c r="D8" s="62">
        <v>99.3</v>
      </c>
      <c r="E8" s="62">
        <v>114</v>
      </c>
      <c r="F8" s="62">
        <v>108.2</v>
      </c>
      <c r="G8" s="62">
        <v>102.8</v>
      </c>
      <c r="H8" s="62">
        <v>99.7</v>
      </c>
      <c r="I8" s="62">
        <v>99.7</v>
      </c>
      <c r="J8" s="62"/>
    </row>
    <row r="9" spans="2:11" ht="15" customHeight="1" x14ac:dyDescent="0.2">
      <c r="B9" s="83">
        <v>2018</v>
      </c>
      <c r="C9" s="62">
        <v>112.1</v>
      </c>
      <c r="D9" s="62">
        <v>101.1</v>
      </c>
      <c r="E9" s="62">
        <v>117.1</v>
      </c>
      <c r="F9" s="62">
        <v>112.5</v>
      </c>
      <c r="G9" s="62">
        <v>104</v>
      </c>
      <c r="H9" s="62">
        <v>97.6</v>
      </c>
      <c r="I9" s="62">
        <v>97.6</v>
      </c>
      <c r="J9" s="62"/>
    </row>
    <row r="10" spans="2:11" ht="15" customHeight="1" x14ac:dyDescent="0.2">
      <c r="B10" s="83">
        <v>2019</v>
      </c>
      <c r="C10" s="62">
        <v>116.4</v>
      </c>
      <c r="D10" s="62">
        <v>102.9</v>
      </c>
      <c r="E10" s="62">
        <v>123.2</v>
      </c>
      <c r="F10" s="62">
        <v>116.1</v>
      </c>
      <c r="G10" s="62">
        <v>104</v>
      </c>
      <c r="H10" s="62">
        <v>97.5</v>
      </c>
      <c r="I10" s="62">
        <v>97.5</v>
      </c>
      <c r="J10" s="62"/>
    </row>
    <row r="11" spans="2:11" ht="15" customHeight="1" x14ac:dyDescent="0.2">
      <c r="B11" s="83">
        <v>2020</v>
      </c>
      <c r="C11" s="62">
        <v>122</v>
      </c>
      <c r="D11" s="62">
        <v>104</v>
      </c>
      <c r="E11" s="62">
        <v>133.9</v>
      </c>
      <c r="F11" s="62">
        <v>117.7</v>
      </c>
      <c r="G11" s="62">
        <v>103.7</v>
      </c>
      <c r="H11" s="62">
        <v>97.5</v>
      </c>
      <c r="I11" s="62">
        <v>97.5</v>
      </c>
      <c r="J11" s="62"/>
    </row>
    <row r="12" spans="2:11" ht="15" customHeight="1" x14ac:dyDescent="0.25">
      <c r="B12" s="60" t="s">
        <v>161</v>
      </c>
      <c r="C12" s="66"/>
      <c r="D12" s="17"/>
      <c r="E12" s="17"/>
      <c r="F12" s="17"/>
      <c r="G12" s="17"/>
      <c r="H12" s="17"/>
      <c r="I12" s="17"/>
      <c r="J12" s="17"/>
    </row>
    <row r="13" spans="2:11" ht="15" customHeight="1" x14ac:dyDescent="0.2">
      <c r="B13" s="83">
        <v>2017</v>
      </c>
      <c r="C13" s="62">
        <v>5</v>
      </c>
      <c r="D13" s="62" t="s">
        <v>87</v>
      </c>
      <c r="E13" s="62">
        <v>7.5</v>
      </c>
      <c r="F13" s="62">
        <v>4</v>
      </c>
      <c r="G13" s="62">
        <v>1.7</v>
      </c>
      <c r="H13" s="62" t="s">
        <v>87</v>
      </c>
      <c r="I13" s="62" t="s">
        <v>87</v>
      </c>
      <c r="J13" s="62"/>
    </row>
    <row r="14" spans="2:11" ht="15" customHeight="1" x14ac:dyDescent="0.2">
      <c r="B14" s="83">
        <v>2018</v>
      </c>
      <c r="C14" s="62">
        <v>2.6</v>
      </c>
      <c r="D14" s="62">
        <v>1.8</v>
      </c>
      <c r="E14" s="62">
        <v>2.7</v>
      </c>
      <c r="F14" s="62">
        <v>3.9</v>
      </c>
      <c r="G14" s="62">
        <v>1.2</v>
      </c>
      <c r="H14" s="62">
        <v>-2.1</v>
      </c>
      <c r="I14" s="62">
        <v>-2.1</v>
      </c>
      <c r="J14" s="62"/>
    </row>
    <row r="15" spans="2:11" ht="15" customHeight="1" x14ac:dyDescent="0.2">
      <c r="B15" s="83">
        <v>2019</v>
      </c>
      <c r="C15" s="62">
        <v>3.9</v>
      </c>
      <c r="D15" s="62">
        <v>1.8</v>
      </c>
      <c r="E15" s="62">
        <v>5.2</v>
      </c>
      <c r="F15" s="62">
        <v>3.2</v>
      </c>
      <c r="G15" s="62" t="s">
        <v>87</v>
      </c>
      <c r="H15" s="62">
        <v>-0.1</v>
      </c>
      <c r="I15" s="62">
        <v>-0.1</v>
      </c>
      <c r="J15" s="62"/>
    </row>
    <row r="16" spans="2:11" ht="15" customHeight="1" x14ac:dyDescent="0.2">
      <c r="B16" s="83">
        <v>2020</v>
      </c>
      <c r="C16" s="62">
        <v>4.8</v>
      </c>
      <c r="D16" s="62">
        <v>1</v>
      </c>
      <c r="E16" s="62">
        <v>8.6999999999999993</v>
      </c>
      <c r="F16" s="62">
        <v>1.4</v>
      </c>
      <c r="G16" s="62">
        <v>-0.3</v>
      </c>
      <c r="H16" s="62">
        <v>0.1</v>
      </c>
      <c r="I16" s="62">
        <v>0.1</v>
      </c>
      <c r="J16" s="62"/>
    </row>
    <row r="17" spans="2:10" ht="15" customHeight="1" x14ac:dyDescent="0.25">
      <c r="B17" s="60" t="s">
        <v>162</v>
      </c>
      <c r="C17" s="66"/>
      <c r="D17" s="17"/>
      <c r="E17" s="17"/>
      <c r="F17" s="17"/>
      <c r="G17" s="17"/>
      <c r="H17" s="17"/>
      <c r="I17" s="17"/>
      <c r="J17" s="17"/>
    </row>
    <row r="18" spans="2:10" ht="15" customHeight="1" x14ac:dyDescent="0.2">
      <c r="B18" s="42" t="s">
        <v>83</v>
      </c>
      <c r="C18" s="62">
        <v>109.3</v>
      </c>
      <c r="D18" s="62">
        <v>99.4</v>
      </c>
      <c r="E18" s="62">
        <v>114</v>
      </c>
      <c r="F18" s="62">
        <v>108.7</v>
      </c>
      <c r="G18" s="62">
        <v>102.8</v>
      </c>
      <c r="H18" s="62">
        <v>99.7</v>
      </c>
      <c r="I18" s="62">
        <v>99.7</v>
      </c>
      <c r="J18" s="62"/>
    </row>
    <row r="19" spans="2:10" ht="15" customHeight="1" x14ac:dyDescent="0.2">
      <c r="B19" s="42" t="s">
        <v>84</v>
      </c>
      <c r="C19" s="62">
        <v>109.5</v>
      </c>
      <c r="D19" s="62">
        <v>99.8</v>
      </c>
      <c r="E19" s="62">
        <v>113.8</v>
      </c>
      <c r="F19" s="62">
        <v>109.5</v>
      </c>
      <c r="G19" s="62">
        <v>103.1</v>
      </c>
      <c r="H19" s="62">
        <v>99.7</v>
      </c>
      <c r="I19" s="62">
        <v>99.7</v>
      </c>
      <c r="J19" s="62"/>
    </row>
    <row r="20" spans="2:10" ht="15" customHeight="1" x14ac:dyDescent="0.2">
      <c r="B20" s="42" t="s">
        <v>85</v>
      </c>
      <c r="C20" s="62">
        <v>111</v>
      </c>
      <c r="D20" s="62">
        <v>99.5</v>
      </c>
      <c r="E20" s="62">
        <v>116.1</v>
      </c>
      <c r="F20" s="62">
        <v>111.8</v>
      </c>
      <c r="G20" s="62">
        <v>103.6</v>
      </c>
      <c r="H20" s="62">
        <v>97.6</v>
      </c>
      <c r="I20" s="62">
        <v>97.6</v>
      </c>
      <c r="J20" s="62"/>
    </row>
    <row r="21" spans="2:10" ht="15" customHeight="1" x14ac:dyDescent="0.2">
      <c r="B21" s="42" t="s">
        <v>86</v>
      </c>
      <c r="C21" s="62">
        <v>112.4</v>
      </c>
      <c r="D21" s="62">
        <v>101.9</v>
      </c>
      <c r="E21" s="62">
        <v>117.6</v>
      </c>
      <c r="F21" s="62">
        <v>111.5</v>
      </c>
      <c r="G21" s="62">
        <v>104</v>
      </c>
      <c r="H21" s="62">
        <v>97.5</v>
      </c>
      <c r="I21" s="62">
        <v>97.5</v>
      </c>
      <c r="J21" s="62"/>
    </row>
    <row r="22" spans="2:10" ht="15" customHeight="1" x14ac:dyDescent="0.2">
      <c r="B22" s="42" t="s">
        <v>88</v>
      </c>
      <c r="C22" s="62">
        <v>112.7</v>
      </c>
      <c r="D22" s="62">
        <v>101.8</v>
      </c>
      <c r="E22" s="62">
        <v>117.6</v>
      </c>
      <c r="F22" s="62">
        <v>113.3</v>
      </c>
      <c r="G22" s="62">
        <v>104.1</v>
      </c>
      <c r="H22" s="62">
        <v>97.5</v>
      </c>
      <c r="I22" s="62">
        <v>97.5</v>
      </c>
      <c r="J22" s="62"/>
    </row>
    <row r="23" spans="2:10" ht="15" customHeight="1" x14ac:dyDescent="0.2">
      <c r="B23" s="42" t="s">
        <v>84</v>
      </c>
      <c r="C23" s="62">
        <v>112.2</v>
      </c>
      <c r="D23" s="62">
        <v>101.2</v>
      </c>
      <c r="E23" s="62">
        <v>116.9</v>
      </c>
      <c r="F23" s="62">
        <v>113.2</v>
      </c>
      <c r="G23" s="62">
        <v>104.2</v>
      </c>
      <c r="H23" s="62">
        <v>97.5</v>
      </c>
      <c r="I23" s="62">
        <v>97.5</v>
      </c>
      <c r="J23" s="62"/>
    </row>
    <row r="24" spans="2:10" ht="15" customHeight="1" x14ac:dyDescent="0.2">
      <c r="B24" s="42" t="s">
        <v>89</v>
      </c>
      <c r="C24" s="62">
        <v>114.1</v>
      </c>
      <c r="D24" s="62">
        <v>101.7</v>
      </c>
      <c r="E24" s="62">
        <v>119.5</v>
      </c>
      <c r="F24" s="62">
        <v>115.5</v>
      </c>
      <c r="G24" s="62">
        <v>104.3</v>
      </c>
      <c r="H24" s="62">
        <v>97.5</v>
      </c>
      <c r="I24" s="62">
        <v>97.5</v>
      </c>
      <c r="J24" s="62"/>
    </row>
    <row r="25" spans="2:10" ht="15" customHeight="1" x14ac:dyDescent="0.2">
      <c r="B25" s="42" t="s">
        <v>86</v>
      </c>
      <c r="C25" s="62">
        <v>115.6</v>
      </c>
      <c r="D25" s="62">
        <v>101.9</v>
      </c>
      <c r="E25" s="62">
        <v>122.1</v>
      </c>
      <c r="F25" s="62">
        <v>116</v>
      </c>
      <c r="G25" s="62">
        <v>103.9</v>
      </c>
      <c r="H25" s="62">
        <v>97.2</v>
      </c>
      <c r="I25" s="62">
        <v>97.2</v>
      </c>
      <c r="J25" s="62"/>
    </row>
    <row r="26" spans="2:10" ht="15" customHeight="1" x14ac:dyDescent="0.2">
      <c r="B26" s="42" t="s">
        <v>88</v>
      </c>
      <c r="C26" s="62">
        <v>116.7</v>
      </c>
      <c r="D26" s="62">
        <v>104</v>
      </c>
      <c r="E26" s="62">
        <v>122.8</v>
      </c>
      <c r="F26" s="62">
        <v>116.9</v>
      </c>
      <c r="G26" s="62">
        <v>103.8</v>
      </c>
      <c r="H26" s="62">
        <v>97.6</v>
      </c>
      <c r="I26" s="62">
        <v>97.6</v>
      </c>
      <c r="J26" s="62"/>
    </row>
    <row r="27" spans="2:10" ht="15" customHeight="1" x14ac:dyDescent="0.2">
      <c r="B27" s="42" t="s">
        <v>84</v>
      </c>
      <c r="C27" s="62">
        <v>119.4</v>
      </c>
      <c r="D27" s="62">
        <v>104.1</v>
      </c>
      <c r="E27" s="62">
        <v>128.30000000000001</v>
      </c>
      <c r="F27" s="62">
        <v>115.9</v>
      </c>
      <c r="G27" s="62">
        <v>103.9</v>
      </c>
      <c r="H27" s="62">
        <v>97.5</v>
      </c>
      <c r="I27" s="62">
        <v>97.5</v>
      </c>
      <c r="J27" s="62"/>
    </row>
    <row r="28" spans="2:10" ht="15" customHeight="1" x14ac:dyDescent="0.2">
      <c r="B28" s="42" t="s">
        <v>90</v>
      </c>
      <c r="C28" s="62">
        <v>121.5</v>
      </c>
      <c r="D28" s="62">
        <v>104</v>
      </c>
      <c r="E28" s="62">
        <v>132.6</v>
      </c>
      <c r="F28" s="62">
        <v>117.6</v>
      </c>
      <c r="G28" s="62">
        <v>104</v>
      </c>
      <c r="H28" s="62">
        <v>97.5</v>
      </c>
      <c r="I28" s="62">
        <v>97.5</v>
      </c>
      <c r="J28" s="62"/>
    </row>
    <row r="29" spans="2:10" ht="15" customHeight="1" x14ac:dyDescent="0.2">
      <c r="B29" s="42" t="s">
        <v>86</v>
      </c>
      <c r="C29" s="62">
        <v>121.7</v>
      </c>
      <c r="D29" s="62">
        <v>103.9</v>
      </c>
      <c r="E29" s="62">
        <v>133.19999999999999</v>
      </c>
      <c r="F29" s="62">
        <v>117.8</v>
      </c>
      <c r="G29" s="62">
        <v>103.8</v>
      </c>
      <c r="H29" s="62">
        <v>97.5</v>
      </c>
      <c r="I29" s="62">
        <v>97.5</v>
      </c>
      <c r="J29" s="62"/>
    </row>
    <row r="30" spans="2:10" ht="15" customHeight="1" x14ac:dyDescent="0.2">
      <c r="B30" s="42" t="s">
        <v>88</v>
      </c>
      <c r="C30" s="62">
        <v>122.4</v>
      </c>
      <c r="D30" s="62">
        <v>104.1</v>
      </c>
      <c r="E30" s="62">
        <v>134.69999999999999</v>
      </c>
      <c r="F30" s="62">
        <v>117.8</v>
      </c>
      <c r="G30" s="62">
        <v>103.2</v>
      </c>
      <c r="H30" s="62">
        <v>97.5</v>
      </c>
      <c r="I30" s="62">
        <v>97.5</v>
      </c>
      <c r="J30" s="62"/>
    </row>
    <row r="31" spans="2:10" ht="15" customHeight="1" x14ac:dyDescent="0.2">
      <c r="B31" s="42" t="s">
        <v>84</v>
      </c>
      <c r="C31" s="62">
        <v>122.5</v>
      </c>
      <c r="D31" s="62">
        <v>104</v>
      </c>
      <c r="E31" s="62">
        <v>135</v>
      </c>
      <c r="F31" s="62">
        <v>117.8</v>
      </c>
      <c r="G31" s="62">
        <v>103.8</v>
      </c>
      <c r="H31" s="62">
        <v>97.5</v>
      </c>
      <c r="I31" s="62">
        <v>97.5</v>
      </c>
      <c r="J31" s="62"/>
    </row>
    <row r="32" spans="2:10" ht="15" customHeight="1" x14ac:dyDescent="0.2">
      <c r="B32" s="42" t="s">
        <v>92</v>
      </c>
      <c r="C32" s="62" t="s">
        <v>177</v>
      </c>
      <c r="D32" s="62" t="s">
        <v>137</v>
      </c>
      <c r="E32" s="62" t="s">
        <v>295</v>
      </c>
      <c r="F32" s="62" t="s">
        <v>296</v>
      </c>
      <c r="G32" s="62" t="s">
        <v>297</v>
      </c>
      <c r="H32" s="62" t="s">
        <v>298</v>
      </c>
      <c r="I32" s="62" t="s">
        <v>298</v>
      </c>
      <c r="J32" s="62"/>
    </row>
    <row r="33" spans="2:10" ht="15" customHeight="1" x14ac:dyDescent="0.2">
      <c r="B33" s="66" t="s">
        <v>86</v>
      </c>
      <c r="C33" s="62" t="s">
        <v>299</v>
      </c>
      <c r="D33" s="62" t="s">
        <v>300</v>
      </c>
      <c r="E33" s="62" t="s">
        <v>301</v>
      </c>
      <c r="F33" s="62" t="s">
        <v>302</v>
      </c>
      <c r="G33" s="62" t="s">
        <v>139</v>
      </c>
      <c r="H33" s="62" t="s">
        <v>303</v>
      </c>
      <c r="I33" s="62" t="s">
        <v>303</v>
      </c>
      <c r="J33" s="62"/>
    </row>
    <row r="34" spans="2:10" ht="15" customHeight="1" x14ac:dyDescent="0.25">
      <c r="B34" s="60" t="s">
        <v>184</v>
      </c>
      <c r="C34" s="62"/>
      <c r="D34" s="62"/>
      <c r="E34" s="62"/>
      <c r="F34" s="62"/>
      <c r="G34" s="62"/>
      <c r="H34" s="62"/>
      <c r="I34" s="62"/>
      <c r="J34" s="62"/>
    </row>
    <row r="35" spans="2:10" ht="15" customHeight="1" x14ac:dyDescent="0.2">
      <c r="B35" s="42" t="s">
        <v>83</v>
      </c>
      <c r="C35" s="62">
        <v>0.1</v>
      </c>
      <c r="D35" s="62">
        <v>0.2</v>
      </c>
      <c r="E35" s="62">
        <v>-0.1</v>
      </c>
      <c r="F35" s="62">
        <v>0.8</v>
      </c>
      <c r="G35" s="62">
        <v>-0.1</v>
      </c>
      <c r="H35" s="62" t="s">
        <v>87</v>
      </c>
      <c r="I35" s="62" t="s">
        <v>87</v>
      </c>
      <c r="J35" s="62"/>
    </row>
    <row r="36" spans="2:10" ht="15" customHeight="1" x14ac:dyDescent="0.2">
      <c r="B36" s="42" t="s">
        <v>84</v>
      </c>
      <c r="C36" s="62">
        <v>0.1</v>
      </c>
      <c r="D36" s="62">
        <v>0.4</v>
      </c>
      <c r="E36" s="62">
        <v>-0.1</v>
      </c>
      <c r="F36" s="62">
        <v>0.7</v>
      </c>
      <c r="G36" s="62">
        <v>0.3</v>
      </c>
      <c r="H36" s="62" t="s">
        <v>87</v>
      </c>
      <c r="I36" s="62" t="s">
        <v>87</v>
      </c>
      <c r="J36" s="62"/>
    </row>
    <row r="37" spans="2:10" ht="15" customHeight="1" x14ac:dyDescent="0.2">
      <c r="B37" s="42" t="s">
        <v>85</v>
      </c>
      <c r="C37" s="62">
        <v>1.4</v>
      </c>
      <c r="D37" s="62">
        <v>-0.2</v>
      </c>
      <c r="E37" s="62">
        <v>2</v>
      </c>
      <c r="F37" s="62">
        <v>2.1</v>
      </c>
      <c r="G37" s="62">
        <v>0.5</v>
      </c>
      <c r="H37" s="62">
        <v>-2.1</v>
      </c>
      <c r="I37" s="62">
        <v>-2.1</v>
      </c>
      <c r="J37" s="62"/>
    </row>
    <row r="38" spans="2:10" ht="15" customHeight="1" x14ac:dyDescent="0.2">
      <c r="B38" s="42" t="s">
        <v>86</v>
      </c>
      <c r="C38" s="62">
        <v>1.2</v>
      </c>
      <c r="D38" s="62">
        <v>2.4</v>
      </c>
      <c r="E38" s="62">
        <v>1.3</v>
      </c>
      <c r="F38" s="62">
        <v>-0.3</v>
      </c>
      <c r="G38" s="62">
        <v>0.4</v>
      </c>
      <c r="H38" s="62">
        <v>-0.1</v>
      </c>
      <c r="I38" s="62">
        <v>-0.1</v>
      </c>
      <c r="J38" s="62"/>
    </row>
    <row r="39" spans="2:10" ht="15" customHeight="1" x14ac:dyDescent="0.2">
      <c r="B39" s="42" t="s">
        <v>88</v>
      </c>
      <c r="C39" s="62">
        <v>0.3</v>
      </c>
      <c r="D39" s="62">
        <v>-0.1</v>
      </c>
      <c r="E39" s="62" t="s">
        <v>87</v>
      </c>
      <c r="F39" s="62">
        <v>1.5</v>
      </c>
      <c r="G39" s="62">
        <v>0.1</v>
      </c>
      <c r="H39" s="62" t="s">
        <v>87</v>
      </c>
      <c r="I39" s="62" t="s">
        <v>87</v>
      </c>
      <c r="J39" s="62"/>
    </row>
    <row r="40" spans="2:10" ht="15" customHeight="1" x14ac:dyDescent="0.2">
      <c r="B40" s="42" t="s">
        <v>84</v>
      </c>
      <c r="C40" s="62">
        <v>-0.5</v>
      </c>
      <c r="D40" s="62">
        <v>-0.5</v>
      </c>
      <c r="E40" s="62">
        <v>-0.6</v>
      </c>
      <c r="F40" s="62" t="s">
        <v>87</v>
      </c>
      <c r="G40" s="62">
        <v>0.1</v>
      </c>
      <c r="H40" s="62" t="s">
        <v>87</v>
      </c>
      <c r="I40" s="62" t="s">
        <v>87</v>
      </c>
      <c r="J40" s="62"/>
    </row>
    <row r="41" spans="2:10" ht="15" customHeight="1" x14ac:dyDescent="0.2">
      <c r="B41" s="42" t="s">
        <v>89</v>
      </c>
      <c r="C41" s="62">
        <v>1.7</v>
      </c>
      <c r="D41" s="62">
        <v>0.5</v>
      </c>
      <c r="E41" s="62">
        <v>2.2999999999999998</v>
      </c>
      <c r="F41" s="62">
        <v>2</v>
      </c>
      <c r="G41" s="62">
        <v>0.1</v>
      </c>
      <c r="H41" s="62" t="s">
        <v>87</v>
      </c>
      <c r="I41" s="62" t="s">
        <v>87</v>
      </c>
      <c r="J41" s="62"/>
    </row>
    <row r="42" spans="2:10" ht="15" customHeight="1" x14ac:dyDescent="0.2">
      <c r="B42" s="42" t="s">
        <v>86</v>
      </c>
      <c r="C42" s="62">
        <v>1.3</v>
      </c>
      <c r="D42" s="62">
        <v>0.1</v>
      </c>
      <c r="E42" s="62">
        <v>2.2000000000000002</v>
      </c>
      <c r="F42" s="62">
        <v>0.4</v>
      </c>
      <c r="G42" s="62">
        <v>-0.5</v>
      </c>
      <c r="H42" s="62">
        <v>-0.3</v>
      </c>
      <c r="I42" s="62">
        <v>-0.3</v>
      </c>
      <c r="J42" s="62"/>
    </row>
    <row r="43" spans="2:10" ht="15" customHeight="1" x14ac:dyDescent="0.2">
      <c r="B43" s="42" t="s">
        <v>88</v>
      </c>
      <c r="C43" s="62">
        <v>0.9</v>
      </c>
      <c r="D43" s="62">
        <v>2.1</v>
      </c>
      <c r="E43" s="62">
        <v>0.6</v>
      </c>
      <c r="F43" s="62">
        <v>0.8</v>
      </c>
      <c r="G43" s="62" t="s">
        <v>87</v>
      </c>
      <c r="H43" s="62">
        <v>0.3</v>
      </c>
      <c r="I43" s="62">
        <v>0.3</v>
      </c>
      <c r="J43" s="62"/>
    </row>
    <row r="44" spans="2:10" ht="15" customHeight="1" x14ac:dyDescent="0.2">
      <c r="B44" s="42" t="s">
        <v>84</v>
      </c>
      <c r="C44" s="62">
        <v>2.2999999999999998</v>
      </c>
      <c r="D44" s="62">
        <v>0.1</v>
      </c>
      <c r="E44" s="62">
        <v>4.5</v>
      </c>
      <c r="F44" s="62">
        <v>-0.8</v>
      </c>
      <c r="G44" s="62">
        <v>0.1</v>
      </c>
      <c r="H44" s="62" t="s">
        <v>87</v>
      </c>
      <c r="I44" s="62" t="s">
        <v>87</v>
      </c>
      <c r="J44" s="62"/>
    </row>
    <row r="45" spans="2:10" ht="15" customHeight="1" x14ac:dyDescent="0.2">
      <c r="B45" s="42" t="s">
        <v>90</v>
      </c>
      <c r="C45" s="62">
        <v>1.8</v>
      </c>
      <c r="D45" s="62">
        <v>-0.1</v>
      </c>
      <c r="E45" s="62">
        <v>3.3</v>
      </c>
      <c r="F45" s="62">
        <v>1.4</v>
      </c>
      <c r="G45" s="62" t="s">
        <v>87</v>
      </c>
      <c r="H45" s="62" t="s">
        <v>87</v>
      </c>
      <c r="I45" s="62" t="s">
        <v>87</v>
      </c>
      <c r="J45" s="62"/>
    </row>
    <row r="46" spans="2:10" ht="15" customHeight="1" x14ac:dyDescent="0.2">
      <c r="B46" s="42" t="s">
        <v>86</v>
      </c>
      <c r="C46" s="62">
        <v>0.2</v>
      </c>
      <c r="D46" s="62">
        <v>-0.1</v>
      </c>
      <c r="E46" s="62">
        <v>0.5</v>
      </c>
      <c r="F46" s="62">
        <v>0.1</v>
      </c>
      <c r="G46" s="62">
        <v>-0.1</v>
      </c>
      <c r="H46" s="62" t="s">
        <v>87</v>
      </c>
      <c r="I46" s="62" t="s">
        <v>87</v>
      </c>
      <c r="J46" s="62"/>
    </row>
    <row r="47" spans="2:10" ht="15" customHeight="1" x14ac:dyDescent="0.2">
      <c r="B47" s="42" t="s">
        <v>88</v>
      </c>
      <c r="C47" s="62">
        <v>0.5</v>
      </c>
      <c r="D47" s="62">
        <v>0.2</v>
      </c>
      <c r="E47" s="62">
        <v>1.1000000000000001</v>
      </c>
      <c r="F47" s="62" t="s">
        <v>87</v>
      </c>
      <c r="G47" s="62">
        <v>-0.6</v>
      </c>
      <c r="H47" s="62" t="s">
        <v>87</v>
      </c>
      <c r="I47" s="62" t="s">
        <v>87</v>
      </c>
      <c r="J47" s="62"/>
    </row>
    <row r="48" spans="2:10" ht="15" customHeight="1" x14ac:dyDescent="0.2">
      <c r="B48" s="42" t="s">
        <v>84</v>
      </c>
      <c r="C48" s="62">
        <v>0.2</v>
      </c>
      <c r="D48" s="62">
        <v>-0.1</v>
      </c>
      <c r="E48" s="62">
        <v>0.3</v>
      </c>
      <c r="F48" s="62" t="s">
        <v>87</v>
      </c>
      <c r="G48" s="62">
        <v>0.6</v>
      </c>
      <c r="H48" s="62" t="s">
        <v>87</v>
      </c>
      <c r="I48" s="62" t="s">
        <v>87</v>
      </c>
      <c r="J48" s="62"/>
    </row>
    <row r="49" spans="2:10" ht="15" customHeight="1" x14ac:dyDescent="0.2">
      <c r="B49" s="42" t="s">
        <v>92</v>
      </c>
      <c r="C49" s="62">
        <v>2.6</v>
      </c>
      <c r="D49" s="62">
        <v>2.2000000000000002</v>
      </c>
      <c r="E49" s="62">
        <v>2.8</v>
      </c>
      <c r="F49" s="62">
        <v>3.1</v>
      </c>
      <c r="G49" s="62">
        <v>0.4</v>
      </c>
      <c r="H49" s="62" t="s">
        <v>87</v>
      </c>
      <c r="I49" s="62" t="s">
        <v>87</v>
      </c>
      <c r="J49" s="62"/>
    </row>
    <row r="50" spans="2:10" ht="15" customHeight="1" x14ac:dyDescent="0.2">
      <c r="B50" s="66" t="s">
        <v>86</v>
      </c>
      <c r="C50" s="62">
        <v>-0.6</v>
      </c>
      <c r="D50" s="62">
        <v>-1.3</v>
      </c>
      <c r="E50" s="62">
        <v>-0.5</v>
      </c>
      <c r="F50" s="62">
        <v>-0.5</v>
      </c>
      <c r="G50" s="62">
        <v>-0.5</v>
      </c>
      <c r="H50" s="62" t="s">
        <v>87</v>
      </c>
      <c r="I50" s="62" t="s">
        <v>87</v>
      </c>
      <c r="J50" s="62"/>
    </row>
    <row r="51" spans="2:10" ht="15" customHeight="1" x14ac:dyDescent="0.25">
      <c r="B51" s="60" t="s">
        <v>185</v>
      </c>
      <c r="C51" s="66"/>
      <c r="D51" s="66"/>
      <c r="E51" s="66"/>
      <c r="H51" s="17"/>
      <c r="I51" s="17"/>
      <c r="J51" s="17"/>
    </row>
    <row r="52" spans="2:10" ht="15" customHeight="1" x14ac:dyDescent="0.2">
      <c r="B52" s="42" t="s">
        <v>83</v>
      </c>
      <c r="C52" s="62">
        <v>4.3</v>
      </c>
      <c r="D52" s="62">
        <v>0.3</v>
      </c>
      <c r="E52" s="62">
        <v>6.2</v>
      </c>
      <c r="F52" s="62">
        <v>4.3</v>
      </c>
      <c r="G52" s="62">
        <v>1.7</v>
      </c>
      <c r="H52" s="62" t="s">
        <v>87</v>
      </c>
      <c r="I52" s="62" t="s">
        <v>87</v>
      </c>
      <c r="J52" s="62"/>
    </row>
    <row r="53" spans="2:10" ht="15" customHeight="1" x14ac:dyDescent="0.2">
      <c r="B53" s="42" t="s">
        <v>84</v>
      </c>
      <c r="C53" s="62">
        <v>4.2</v>
      </c>
      <c r="D53" s="62">
        <v>0.5</v>
      </c>
      <c r="E53" s="62">
        <v>5.9</v>
      </c>
      <c r="F53" s="62">
        <v>4</v>
      </c>
      <c r="G53" s="62">
        <v>1.8</v>
      </c>
      <c r="H53" s="62" t="s">
        <v>87</v>
      </c>
      <c r="I53" s="62" t="s">
        <v>87</v>
      </c>
      <c r="J53" s="62"/>
    </row>
    <row r="54" spans="2:10" ht="15" customHeight="1" x14ac:dyDescent="0.2">
      <c r="B54" s="42" t="s">
        <v>85</v>
      </c>
      <c r="C54" s="62">
        <v>2</v>
      </c>
      <c r="D54" s="62">
        <v>0.7</v>
      </c>
      <c r="E54" s="62">
        <v>1.8</v>
      </c>
      <c r="F54" s="62">
        <v>4.5</v>
      </c>
      <c r="G54" s="62">
        <v>1.3</v>
      </c>
      <c r="H54" s="62">
        <v>-2.1</v>
      </c>
      <c r="I54" s="62">
        <v>-2.1</v>
      </c>
      <c r="J54" s="62"/>
    </row>
    <row r="55" spans="2:10" ht="15" customHeight="1" x14ac:dyDescent="0.2">
      <c r="B55" s="42" t="s">
        <v>86</v>
      </c>
      <c r="C55" s="62">
        <v>3</v>
      </c>
      <c r="D55" s="62">
        <v>2.7</v>
      </c>
      <c r="E55" s="62">
        <v>3.1</v>
      </c>
      <c r="F55" s="62">
        <v>3.5</v>
      </c>
      <c r="G55" s="62">
        <v>1.1000000000000001</v>
      </c>
      <c r="H55" s="62">
        <v>-2.1</v>
      </c>
      <c r="I55" s="62">
        <v>-2.1</v>
      </c>
      <c r="J55" s="62"/>
    </row>
    <row r="56" spans="2:10" ht="15" customHeight="1" x14ac:dyDescent="0.2">
      <c r="B56" s="42" t="s">
        <v>88</v>
      </c>
      <c r="C56" s="62">
        <v>3.1</v>
      </c>
      <c r="D56" s="62">
        <v>2.4</v>
      </c>
      <c r="E56" s="62">
        <v>3.2</v>
      </c>
      <c r="F56" s="62">
        <v>4.2</v>
      </c>
      <c r="G56" s="62">
        <v>1.3</v>
      </c>
      <c r="H56" s="62">
        <v>-2.1</v>
      </c>
      <c r="I56" s="62">
        <v>-2.1</v>
      </c>
      <c r="J56" s="62"/>
    </row>
    <row r="57" spans="2:10" ht="15" customHeight="1" x14ac:dyDescent="0.2">
      <c r="B57" s="42" t="s">
        <v>84</v>
      </c>
      <c r="C57" s="62">
        <v>2.5</v>
      </c>
      <c r="D57" s="62">
        <v>1.5</v>
      </c>
      <c r="E57" s="62">
        <v>2.7</v>
      </c>
      <c r="F57" s="62">
        <v>3.4</v>
      </c>
      <c r="G57" s="62">
        <v>1.1000000000000001</v>
      </c>
      <c r="H57" s="62">
        <v>-2.1</v>
      </c>
      <c r="I57" s="62">
        <v>-2.1</v>
      </c>
      <c r="J57" s="62"/>
    </row>
    <row r="58" spans="2:10" ht="15" customHeight="1" x14ac:dyDescent="0.2">
      <c r="B58" s="42" t="s">
        <v>89</v>
      </c>
      <c r="C58" s="62">
        <v>2.8</v>
      </c>
      <c r="D58" s="62">
        <v>2.2000000000000002</v>
      </c>
      <c r="E58" s="62">
        <v>3</v>
      </c>
      <c r="F58" s="62">
        <v>3.3</v>
      </c>
      <c r="G58" s="62">
        <v>0.7</v>
      </c>
      <c r="H58" s="62">
        <v>-0.1</v>
      </c>
      <c r="I58" s="62">
        <v>-0.1</v>
      </c>
      <c r="J58" s="62"/>
    </row>
    <row r="59" spans="2:10" ht="15" customHeight="1" x14ac:dyDescent="0.2">
      <c r="B59" s="42" t="s">
        <v>86</v>
      </c>
      <c r="C59" s="62">
        <v>2.8</v>
      </c>
      <c r="D59" s="62" t="s">
        <v>87</v>
      </c>
      <c r="E59" s="62">
        <v>3.8</v>
      </c>
      <c r="F59" s="62">
        <v>4</v>
      </c>
      <c r="G59" s="62">
        <v>-0.1</v>
      </c>
      <c r="H59" s="62">
        <v>-0.3</v>
      </c>
      <c r="I59" s="62">
        <v>-0.3</v>
      </c>
      <c r="J59" s="62"/>
    </row>
    <row r="60" spans="2:10" ht="15" customHeight="1" x14ac:dyDescent="0.2">
      <c r="B60" s="42" t="s">
        <v>88</v>
      </c>
      <c r="C60" s="62">
        <v>3.5</v>
      </c>
      <c r="D60" s="62">
        <v>2.2000000000000002</v>
      </c>
      <c r="E60" s="62">
        <v>4.4000000000000004</v>
      </c>
      <c r="F60" s="62">
        <v>3.2</v>
      </c>
      <c r="G60" s="62">
        <v>-0.3</v>
      </c>
      <c r="H60" s="62" t="s">
        <v>87</v>
      </c>
      <c r="I60" s="62" t="s">
        <v>87</v>
      </c>
      <c r="J60" s="62"/>
    </row>
    <row r="61" spans="2:10" ht="15" customHeight="1" x14ac:dyDescent="0.2">
      <c r="B61" s="42" t="s">
        <v>84</v>
      </c>
      <c r="C61" s="62">
        <v>6.4</v>
      </c>
      <c r="D61" s="62">
        <v>2.9</v>
      </c>
      <c r="E61" s="62">
        <v>9.8000000000000007</v>
      </c>
      <c r="F61" s="62">
        <v>2.4</v>
      </c>
      <c r="G61" s="62">
        <v>-0.3</v>
      </c>
      <c r="H61" s="62" t="s">
        <v>87</v>
      </c>
      <c r="I61" s="62" t="s">
        <v>87</v>
      </c>
      <c r="J61" s="62"/>
    </row>
    <row r="62" spans="2:10" ht="15" customHeight="1" x14ac:dyDescent="0.2">
      <c r="B62" s="42" t="s">
        <v>90</v>
      </c>
      <c r="C62" s="62">
        <v>6.4</v>
      </c>
      <c r="D62" s="62">
        <v>2.2000000000000002</v>
      </c>
      <c r="E62" s="62">
        <v>10.9</v>
      </c>
      <c r="F62" s="62">
        <v>1.8</v>
      </c>
      <c r="G62" s="62">
        <v>-0.3</v>
      </c>
      <c r="H62" s="62" t="s">
        <v>87</v>
      </c>
      <c r="I62" s="62" t="s">
        <v>87</v>
      </c>
      <c r="J62" s="62"/>
    </row>
    <row r="63" spans="2:10" ht="15" customHeight="1" x14ac:dyDescent="0.2">
      <c r="B63" s="42" t="s">
        <v>86</v>
      </c>
      <c r="C63" s="62">
        <v>5.3</v>
      </c>
      <c r="D63" s="62">
        <v>2</v>
      </c>
      <c r="E63" s="62">
        <v>9.1</v>
      </c>
      <c r="F63" s="62">
        <v>1.5</v>
      </c>
      <c r="G63" s="62" t="s">
        <v>87</v>
      </c>
      <c r="H63" s="62">
        <v>0.3</v>
      </c>
      <c r="I63" s="62">
        <v>0.3</v>
      </c>
      <c r="J63" s="62"/>
    </row>
    <row r="64" spans="2:10" ht="15" customHeight="1" x14ac:dyDescent="0.2">
      <c r="B64" s="42" t="s">
        <v>88</v>
      </c>
      <c r="C64" s="62">
        <v>4.9000000000000004</v>
      </c>
      <c r="D64" s="62">
        <v>0.1</v>
      </c>
      <c r="E64" s="62">
        <v>9.6999999999999993</v>
      </c>
      <c r="F64" s="62">
        <v>0.7</v>
      </c>
      <c r="G64" s="62">
        <v>-0.6</v>
      </c>
      <c r="H64" s="62" t="s">
        <v>87</v>
      </c>
      <c r="I64" s="62" t="s">
        <v>87</v>
      </c>
      <c r="J64" s="62"/>
    </row>
    <row r="65" spans="2:10" ht="15" customHeight="1" x14ac:dyDescent="0.2">
      <c r="B65" s="42" t="s">
        <v>84</v>
      </c>
      <c r="C65" s="62">
        <v>2.7</v>
      </c>
      <c r="D65" s="62">
        <v>-0.1</v>
      </c>
      <c r="E65" s="62">
        <v>5.2</v>
      </c>
      <c r="F65" s="62">
        <v>1.6</v>
      </c>
      <c r="G65" s="62">
        <v>-0.2</v>
      </c>
      <c r="H65" s="62" t="s">
        <v>87</v>
      </c>
      <c r="I65" s="62" t="s">
        <v>87</v>
      </c>
      <c r="J65" s="62"/>
    </row>
    <row r="66" spans="2:10" ht="15" customHeight="1" x14ac:dyDescent="0.2">
      <c r="B66" s="42" t="s">
        <v>92</v>
      </c>
      <c r="C66" s="62">
        <v>3.5</v>
      </c>
      <c r="D66" s="62">
        <v>2.1</v>
      </c>
      <c r="E66" s="62">
        <v>4.7</v>
      </c>
      <c r="F66" s="62">
        <v>3.3</v>
      </c>
      <c r="G66" s="62">
        <v>0.2</v>
      </c>
      <c r="H66" s="62" t="s">
        <v>87</v>
      </c>
      <c r="I66" s="62" t="s">
        <v>87</v>
      </c>
      <c r="J66" s="62"/>
    </row>
    <row r="67" spans="2:10" ht="15" customHeight="1" x14ac:dyDescent="0.2">
      <c r="B67" s="66" t="s">
        <v>86</v>
      </c>
      <c r="C67" s="62">
        <v>2.6</v>
      </c>
      <c r="D67" s="62">
        <v>0.9</v>
      </c>
      <c r="E67" s="62">
        <v>3.7</v>
      </c>
      <c r="F67" s="62">
        <v>2.6</v>
      </c>
      <c r="G67" s="62">
        <v>-0.2</v>
      </c>
      <c r="H67" s="62" t="s">
        <v>87</v>
      </c>
      <c r="I67" s="62" t="s">
        <v>87</v>
      </c>
      <c r="J67" s="62"/>
    </row>
    <row r="68" spans="2:10" ht="15" customHeight="1" thickBot="1" x14ac:dyDescent="0.25">
      <c r="B68" s="43"/>
      <c r="C68" s="40"/>
      <c r="D68" s="40"/>
      <c r="E68" s="40"/>
      <c r="F68" s="40"/>
      <c r="G68" s="40"/>
      <c r="H68" s="40"/>
      <c r="I68" s="40"/>
    </row>
    <row r="69" spans="2:10" ht="15" customHeight="1" x14ac:dyDescent="0.25">
      <c r="B69" s="66" t="s">
        <v>186</v>
      </c>
      <c r="H69" s="96" t="s">
        <v>187</v>
      </c>
      <c r="I69" s="97"/>
    </row>
    <row r="70" spans="2:10" ht="15" customHeight="1" x14ac:dyDescent="0.2">
      <c r="B70" s="85"/>
      <c r="C70" s="86"/>
      <c r="D70" s="86"/>
      <c r="I70" s="18"/>
    </row>
    <row r="71" spans="2:10" x14ac:dyDescent="0.2">
      <c r="B71" s="35"/>
    </row>
    <row r="72" spans="2:10" x14ac:dyDescent="0.2">
      <c r="B72" s="85"/>
      <c r="C72" s="86"/>
      <c r="D72" s="86"/>
    </row>
  </sheetData>
  <mergeCells count="5">
    <mergeCell ref="B3:I3"/>
    <mergeCell ref="B72:D72"/>
    <mergeCell ref="B70:D70"/>
    <mergeCell ref="C5:I5"/>
    <mergeCell ref="H69:I69"/>
  </mergeCells>
  <hyperlinks>
    <hyperlink ref="B1" location="Contents!B13" display="Back to contents" xr:uid="{00000000-0004-0000-0B00-000000000000}"/>
  </hyperlinks>
  <pageMargins left="0.74803149606299213" right="0.74803149606299213" top="0.98425196850393704" bottom="0.98425196850393704" header="0.51181102362204722" footer="0.51181102362204722"/>
  <pageSetup paperSize="9" scale="5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B1:K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1" width="16.6328125" style="66" customWidth="1"/>
    <col min="12" max="12" width="11.36328125" style="66" bestFit="1" customWidth="1"/>
    <col min="13" max="15" width="9.08984375" style="66" customWidth="1"/>
    <col min="16" max="16384" width="9.08984375" style="66"/>
  </cols>
  <sheetData>
    <row r="1" spans="2:11" ht="15" customHeight="1" x14ac:dyDescent="0.25">
      <c r="B1" s="70" t="s">
        <v>11</v>
      </c>
    </row>
    <row r="2" spans="2:11" ht="15" customHeight="1" x14ac:dyDescent="0.2"/>
    <row r="3" spans="2:11" ht="15" customHeight="1" x14ac:dyDescent="0.3">
      <c r="B3" s="89" t="s">
        <v>279</v>
      </c>
      <c r="C3" s="86"/>
      <c r="D3" s="86"/>
      <c r="E3" s="86"/>
      <c r="F3" s="86"/>
      <c r="G3" s="86"/>
      <c r="H3" s="86"/>
      <c r="I3" s="86"/>
      <c r="J3" s="9"/>
      <c r="K3" s="9"/>
    </row>
    <row r="4" spans="2:11" ht="15" customHeight="1" thickBot="1" x14ac:dyDescent="0.25">
      <c r="B4" s="66" t="s">
        <v>121</v>
      </c>
      <c r="C4" s="16"/>
      <c r="D4" s="16"/>
      <c r="E4" s="16"/>
      <c r="F4" s="16"/>
      <c r="G4" s="16"/>
      <c r="H4" s="45"/>
      <c r="I4" s="45" t="s">
        <v>76</v>
      </c>
    </row>
    <row r="5" spans="2:11" ht="30" customHeight="1" x14ac:dyDescent="0.25">
      <c r="B5" s="75"/>
      <c r="C5" s="99" t="s">
        <v>280</v>
      </c>
      <c r="D5" s="100"/>
      <c r="E5" s="100"/>
      <c r="F5" s="100"/>
      <c r="G5" s="100"/>
      <c r="H5" s="100"/>
      <c r="I5" s="100"/>
    </row>
    <row r="6" spans="2:11" ht="50" customHeight="1" x14ac:dyDescent="0.2">
      <c r="C6" s="69" t="s">
        <v>304</v>
      </c>
      <c r="D6" s="69" t="s">
        <v>305</v>
      </c>
      <c r="E6" s="69" t="s">
        <v>306</v>
      </c>
      <c r="F6" s="69" t="s">
        <v>307</v>
      </c>
      <c r="G6" s="69" t="s">
        <v>308</v>
      </c>
      <c r="H6" s="69" t="s">
        <v>309</v>
      </c>
      <c r="I6" s="50" t="s">
        <v>310</v>
      </c>
    </row>
    <row r="7" spans="2:11" ht="15" customHeight="1" x14ac:dyDescent="0.25">
      <c r="B7" s="59" t="s">
        <v>153</v>
      </c>
      <c r="C7" s="52" t="s">
        <v>311</v>
      </c>
      <c r="D7" s="52" t="s">
        <v>312</v>
      </c>
      <c r="E7" s="52" t="s">
        <v>313</v>
      </c>
      <c r="F7" s="52" t="s">
        <v>314</v>
      </c>
      <c r="G7" s="52" t="s">
        <v>315</v>
      </c>
      <c r="H7" s="52" t="s">
        <v>316</v>
      </c>
      <c r="I7" s="52" t="s">
        <v>317</v>
      </c>
    </row>
    <row r="8" spans="2:11" ht="15" customHeight="1" x14ac:dyDescent="0.2">
      <c r="B8" s="83">
        <v>2017</v>
      </c>
      <c r="C8" s="82">
        <v>105.8</v>
      </c>
      <c r="D8" s="82">
        <v>105.8</v>
      </c>
      <c r="E8" s="82">
        <v>103.3</v>
      </c>
      <c r="F8" s="62" t="s">
        <v>87</v>
      </c>
      <c r="G8" s="82">
        <v>103.2</v>
      </c>
      <c r="H8" s="82">
        <v>101.8</v>
      </c>
      <c r="I8" s="82">
        <v>101.8</v>
      </c>
    </row>
    <row r="9" spans="2:11" ht="15" customHeight="1" x14ac:dyDescent="0.2">
      <c r="B9" s="83">
        <v>2018</v>
      </c>
      <c r="C9" s="82">
        <v>104.4</v>
      </c>
      <c r="D9" s="82">
        <v>104.4</v>
      </c>
      <c r="E9" s="82">
        <v>106.1</v>
      </c>
      <c r="F9" s="82">
        <v>102.2</v>
      </c>
      <c r="G9" s="82">
        <v>106</v>
      </c>
      <c r="H9" s="82">
        <v>103.4</v>
      </c>
      <c r="I9" s="82">
        <v>103.4</v>
      </c>
    </row>
    <row r="10" spans="2:11" ht="15" customHeight="1" x14ac:dyDescent="0.2">
      <c r="B10" s="83">
        <v>2019</v>
      </c>
      <c r="C10" s="82">
        <v>101.8</v>
      </c>
      <c r="D10" s="82">
        <v>101.8</v>
      </c>
      <c r="E10" s="82">
        <v>107.6</v>
      </c>
      <c r="F10" s="82">
        <v>103.7</v>
      </c>
      <c r="G10" s="82">
        <v>107.3</v>
      </c>
      <c r="H10" s="82">
        <v>105.4</v>
      </c>
      <c r="I10" s="82">
        <v>105.4</v>
      </c>
    </row>
    <row r="11" spans="2:11" ht="15" customHeight="1" x14ac:dyDescent="0.2">
      <c r="B11" s="83">
        <v>2020</v>
      </c>
      <c r="C11" s="82">
        <v>86.5</v>
      </c>
      <c r="D11" s="82">
        <v>86.5</v>
      </c>
      <c r="E11" s="82">
        <v>111.2</v>
      </c>
      <c r="F11" s="62">
        <v>109</v>
      </c>
      <c r="G11" s="82">
        <v>108.8</v>
      </c>
      <c r="H11" s="82">
        <v>107.8</v>
      </c>
      <c r="I11" s="82">
        <v>107.8</v>
      </c>
    </row>
    <row r="12" spans="2:11" ht="15" customHeight="1" x14ac:dyDescent="0.25">
      <c r="B12" s="60" t="s">
        <v>161</v>
      </c>
      <c r="C12" s="66"/>
      <c r="D12" s="66"/>
      <c r="E12" s="17"/>
      <c r="F12" s="17"/>
      <c r="G12" s="17"/>
      <c r="H12" s="17"/>
      <c r="I12" s="17"/>
    </row>
    <row r="13" spans="2:11" ht="15" customHeight="1" x14ac:dyDescent="0.2">
      <c r="B13" s="83">
        <v>2017</v>
      </c>
      <c r="C13" s="62">
        <v>1.8</v>
      </c>
      <c r="D13" s="62">
        <v>1.8</v>
      </c>
      <c r="E13" s="62">
        <v>1.7</v>
      </c>
      <c r="F13" s="62"/>
      <c r="G13" s="62">
        <v>1.7</v>
      </c>
      <c r="H13" s="62">
        <v>0.7</v>
      </c>
      <c r="I13" s="62">
        <v>0.7</v>
      </c>
      <c r="J13" s="34"/>
    </row>
    <row r="14" spans="2:11" ht="15" customHeight="1" x14ac:dyDescent="0.2">
      <c r="B14" s="83">
        <v>2018</v>
      </c>
      <c r="C14" s="62">
        <v>-1.3</v>
      </c>
      <c r="D14" s="62">
        <v>-1.3</v>
      </c>
      <c r="E14" s="62">
        <v>2.7</v>
      </c>
      <c r="F14" s="62"/>
      <c r="G14" s="62">
        <v>2.7</v>
      </c>
      <c r="H14" s="62">
        <v>1.6</v>
      </c>
      <c r="I14" s="62">
        <v>1.6</v>
      </c>
      <c r="J14" s="34"/>
    </row>
    <row r="15" spans="2:11" ht="15" customHeight="1" x14ac:dyDescent="0.2">
      <c r="B15" s="83">
        <v>2019</v>
      </c>
      <c r="C15" s="62">
        <v>-2.5</v>
      </c>
      <c r="D15" s="62">
        <v>-2.5</v>
      </c>
      <c r="E15" s="62">
        <v>1.4</v>
      </c>
      <c r="F15" s="62">
        <v>1.5</v>
      </c>
      <c r="G15" s="62">
        <v>1.2</v>
      </c>
      <c r="H15" s="62">
        <v>1.9</v>
      </c>
      <c r="I15" s="62">
        <v>1.9</v>
      </c>
      <c r="J15" s="34"/>
    </row>
    <row r="16" spans="2:11" ht="15" customHeight="1" x14ac:dyDescent="0.2">
      <c r="B16" s="83">
        <v>2020</v>
      </c>
      <c r="C16" s="62">
        <v>-15</v>
      </c>
      <c r="D16" s="62">
        <v>-15</v>
      </c>
      <c r="E16" s="62">
        <v>3.4</v>
      </c>
      <c r="F16" s="62">
        <v>5.0999999999999996</v>
      </c>
      <c r="G16" s="62">
        <v>1.4</v>
      </c>
      <c r="H16" s="62">
        <v>2.2999999999999998</v>
      </c>
      <c r="I16" s="62">
        <v>2.2999999999999998</v>
      </c>
      <c r="J16" s="34"/>
    </row>
    <row r="17" spans="2:9" ht="15" customHeight="1" x14ac:dyDescent="0.25">
      <c r="B17" s="60" t="s">
        <v>162</v>
      </c>
      <c r="C17" s="66"/>
      <c r="D17" s="66"/>
      <c r="E17" s="17"/>
      <c r="F17" s="17"/>
      <c r="G17" s="17"/>
      <c r="H17" s="17"/>
      <c r="I17" s="17"/>
    </row>
    <row r="18" spans="2:9" ht="15" customHeight="1" x14ac:dyDescent="0.2">
      <c r="B18" s="42" t="s">
        <v>83</v>
      </c>
      <c r="C18" s="62">
        <v>106.4</v>
      </c>
      <c r="D18" s="62">
        <v>106.4</v>
      </c>
      <c r="E18" s="62">
        <v>103</v>
      </c>
      <c r="F18" s="62" t="s">
        <v>87</v>
      </c>
      <c r="G18" s="62">
        <v>102.9</v>
      </c>
      <c r="H18" s="62">
        <v>101.6</v>
      </c>
      <c r="I18" s="62">
        <v>101.6</v>
      </c>
    </row>
    <row r="19" spans="2:9" ht="15" customHeight="1" x14ac:dyDescent="0.2">
      <c r="B19" s="42" t="s">
        <v>84</v>
      </c>
      <c r="C19" s="62">
        <v>104.3</v>
      </c>
      <c r="D19" s="62">
        <v>104.3</v>
      </c>
      <c r="E19" s="62">
        <v>104.1</v>
      </c>
      <c r="F19" s="62" t="s">
        <v>87</v>
      </c>
      <c r="G19" s="62">
        <v>104.1</v>
      </c>
      <c r="H19" s="62">
        <v>102.4</v>
      </c>
      <c r="I19" s="62">
        <v>102.4</v>
      </c>
    </row>
    <row r="20" spans="2:9" ht="15" customHeight="1" x14ac:dyDescent="0.2">
      <c r="B20" s="42" t="s">
        <v>85</v>
      </c>
      <c r="C20" s="62">
        <v>103.9</v>
      </c>
      <c r="D20" s="62">
        <v>103.9</v>
      </c>
      <c r="E20" s="62">
        <v>105.8</v>
      </c>
      <c r="F20" s="62" t="s">
        <v>87</v>
      </c>
      <c r="G20" s="62">
        <v>105.7</v>
      </c>
      <c r="H20" s="62">
        <v>103.4</v>
      </c>
      <c r="I20" s="62">
        <v>103.4</v>
      </c>
    </row>
    <row r="21" spans="2:9" ht="15" customHeight="1" x14ac:dyDescent="0.2">
      <c r="B21" s="42" t="s">
        <v>86</v>
      </c>
      <c r="C21" s="62">
        <v>103.9</v>
      </c>
      <c r="D21" s="62">
        <v>103.9</v>
      </c>
      <c r="E21" s="62">
        <v>106.1</v>
      </c>
      <c r="F21" s="62" t="s">
        <v>87</v>
      </c>
      <c r="G21" s="62">
        <v>106</v>
      </c>
      <c r="H21" s="62">
        <v>103.4</v>
      </c>
      <c r="I21" s="62">
        <v>103.4</v>
      </c>
    </row>
    <row r="22" spans="2:9" ht="15" customHeight="1" x14ac:dyDescent="0.2">
      <c r="B22" s="42" t="s">
        <v>88</v>
      </c>
      <c r="C22" s="62">
        <v>103.8</v>
      </c>
      <c r="D22" s="62">
        <v>103.8</v>
      </c>
      <c r="E22" s="62">
        <v>106.1</v>
      </c>
      <c r="F22" s="62" t="s">
        <v>87</v>
      </c>
      <c r="G22" s="62">
        <v>106.1</v>
      </c>
      <c r="H22" s="62">
        <v>103.4</v>
      </c>
      <c r="I22" s="62">
        <v>103.4</v>
      </c>
    </row>
    <row r="23" spans="2:9" ht="15" customHeight="1" x14ac:dyDescent="0.2">
      <c r="B23" s="42" t="s">
        <v>84</v>
      </c>
      <c r="C23" s="62">
        <v>106</v>
      </c>
      <c r="D23" s="62">
        <v>106</v>
      </c>
      <c r="E23" s="62">
        <v>106.2</v>
      </c>
      <c r="F23" s="62">
        <v>102.2</v>
      </c>
      <c r="G23" s="62">
        <v>106.1</v>
      </c>
      <c r="H23" s="62">
        <v>103.4</v>
      </c>
      <c r="I23" s="62">
        <v>103.4</v>
      </c>
    </row>
    <row r="24" spans="2:9" ht="15" customHeight="1" x14ac:dyDescent="0.2">
      <c r="B24" s="42" t="s">
        <v>89</v>
      </c>
      <c r="C24" s="62">
        <v>104.3</v>
      </c>
      <c r="D24" s="62">
        <v>104.3</v>
      </c>
      <c r="E24" s="62">
        <v>106.9</v>
      </c>
      <c r="F24" s="62">
        <v>103.1</v>
      </c>
      <c r="G24" s="62">
        <v>106.6</v>
      </c>
      <c r="H24" s="62">
        <v>105</v>
      </c>
      <c r="I24" s="62">
        <v>105</v>
      </c>
    </row>
    <row r="25" spans="2:9" ht="15" customHeight="1" x14ac:dyDescent="0.2">
      <c r="B25" s="42" t="s">
        <v>86</v>
      </c>
      <c r="C25" s="62">
        <v>103.5</v>
      </c>
      <c r="D25" s="62">
        <v>103.5</v>
      </c>
      <c r="E25" s="62">
        <v>107.9</v>
      </c>
      <c r="F25" s="62">
        <v>104</v>
      </c>
      <c r="G25" s="62">
        <v>107.5</v>
      </c>
      <c r="H25" s="62">
        <v>105.3</v>
      </c>
      <c r="I25" s="62">
        <v>105.3</v>
      </c>
    </row>
    <row r="26" spans="2:9" ht="15" customHeight="1" x14ac:dyDescent="0.2">
      <c r="B26" s="42" t="s">
        <v>88</v>
      </c>
      <c r="C26" s="62">
        <v>102</v>
      </c>
      <c r="D26" s="62">
        <v>102</v>
      </c>
      <c r="E26" s="62">
        <v>107.4</v>
      </c>
      <c r="F26" s="62">
        <v>103.6</v>
      </c>
      <c r="G26" s="62">
        <v>107.2</v>
      </c>
      <c r="H26" s="62">
        <v>105.5</v>
      </c>
      <c r="I26" s="62">
        <v>105.5</v>
      </c>
    </row>
    <row r="27" spans="2:9" ht="15" customHeight="1" x14ac:dyDescent="0.2">
      <c r="B27" s="42" t="s">
        <v>84</v>
      </c>
      <c r="C27" s="62">
        <v>97.3</v>
      </c>
      <c r="D27" s="62">
        <v>97.3</v>
      </c>
      <c r="E27" s="62">
        <v>108.1</v>
      </c>
      <c r="F27" s="62">
        <v>104.1</v>
      </c>
      <c r="G27" s="62">
        <v>107.9</v>
      </c>
      <c r="H27" s="62">
        <v>105.7</v>
      </c>
      <c r="I27" s="62">
        <v>105.7</v>
      </c>
    </row>
    <row r="28" spans="2:9" ht="15" customHeight="1" x14ac:dyDescent="0.2">
      <c r="B28" s="42" t="s">
        <v>90</v>
      </c>
      <c r="C28" s="62">
        <v>91.9</v>
      </c>
      <c r="D28" s="62">
        <v>91.9</v>
      </c>
      <c r="E28" s="62">
        <v>110.7</v>
      </c>
      <c r="F28" s="62">
        <v>108.2</v>
      </c>
      <c r="G28" s="62">
        <v>108.7</v>
      </c>
      <c r="H28" s="62">
        <v>107</v>
      </c>
      <c r="I28" s="62">
        <v>107</v>
      </c>
    </row>
    <row r="29" spans="2:9" ht="15" customHeight="1" x14ac:dyDescent="0.2">
      <c r="B29" s="42" t="s">
        <v>86</v>
      </c>
      <c r="C29" s="62" t="s">
        <v>318</v>
      </c>
      <c r="D29" s="62" t="s">
        <v>318</v>
      </c>
      <c r="E29" s="62">
        <v>111</v>
      </c>
      <c r="F29" s="62">
        <v>108.6</v>
      </c>
      <c r="G29" s="62">
        <v>108.8</v>
      </c>
      <c r="H29" s="62">
        <v>107.6</v>
      </c>
      <c r="I29" s="62">
        <v>107.6</v>
      </c>
    </row>
    <row r="30" spans="2:9" ht="15" customHeight="1" x14ac:dyDescent="0.2">
      <c r="B30" s="42" t="s">
        <v>88</v>
      </c>
      <c r="C30" s="62" t="s">
        <v>319</v>
      </c>
      <c r="D30" s="62" t="s">
        <v>319</v>
      </c>
      <c r="E30" s="62">
        <v>111</v>
      </c>
      <c r="F30" s="62">
        <v>108.6</v>
      </c>
      <c r="G30" s="62">
        <v>108.8</v>
      </c>
      <c r="H30" s="62">
        <v>108.2</v>
      </c>
      <c r="I30" s="62">
        <v>108.2</v>
      </c>
    </row>
    <row r="31" spans="2:9" ht="15" customHeight="1" x14ac:dyDescent="0.2">
      <c r="B31" s="42" t="s">
        <v>84</v>
      </c>
      <c r="C31" s="62">
        <v>84.3</v>
      </c>
      <c r="D31" s="62">
        <v>84.3</v>
      </c>
      <c r="E31" s="62">
        <v>112.1</v>
      </c>
      <c r="F31" s="62">
        <v>110.4</v>
      </c>
      <c r="G31" s="62">
        <v>109</v>
      </c>
      <c r="H31" s="62">
        <v>108.3</v>
      </c>
      <c r="I31" s="62">
        <v>108.3</v>
      </c>
    </row>
    <row r="32" spans="2:9" ht="15" customHeight="1" x14ac:dyDescent="0.2">
      <c r="B32" s="42" t="s">
        <v>92</v>
      </c>
      <c r="C32" s="62" t="s">
        <v>320</v>
      </c>
      <c r="D32" s="62" t="s">
        <v>320</v>
      </c>
      <c r="E32" s="62" t="s">
        <v>321</v>
      </c>
      <c r="F32" s="62" t="s">
        <v>322</v>
      </c>
      <c r="G32" s="62" t="s">
        <v>323</v>
      </c>
      <c r="H32" s="62" t="s">
        <v>324</v>
      </c>
      <c r="I32" s="62" t="s">
        <v>324</v>
      </c>
    </row>
    <row r="33" spans="2:9" ht="15" customHeight="1" x14ac:dyDescent="0.2">
      <c r="B33" s="66" t="s">
        <v>86</v>
      </c>
      <c r="C33" s="62" t="s">
        <v>320</v>
      </c>
      <c r="D33" s="62" t="s">
        <v>320</v>
      </c>
      <c r="E33" s="62" t="s">
        <v>108</v>
      </c>
      <c r="F33" s="62" t="s">
        <v>325</v>
      </c>
      <c r="G33" s="62" t="s">
        <v>326</v>
      </c>
      <c r="H33" s="62" t="s">
        <v>327</v>
      </c>
      <c r="I33" s="62" t="s">
        <v>327</v>
      </c>
    </row>
    <row r="34" spans="2:9" ht="15" customHeight="1" x14ac:dyDescent="0.25">
      <c r="B34" s="60" t="s">
        <v>184</v>
      </c>
      <c r="C34" s="62"/>
      <c r="D34" s="62"/>
      <c r="E34" s="62"/>
      <c r="F34" s="62"/>
      <c r="G34" s="62"/>
      <c r="H34" s="62"/>
      <c r="I34" s="62"/>
    </row>
    <row r="35" spans="2:9" ht="15" customHeight="1" x14ac:dyDescent="0.2">
      <c r="B35" s="42" t="s">
        <v>83</v>
      </c>
      <c r="C35" s="62">
        <v>0.4</v>
      </c>
      <c r="D35" s="62">
        <v>0.4</v>
      </c>
      <c r="E35" s="62">
        <v>0.1</v>
      </c>
      <c r="F35" s="62" t="s">
        <v>87</v>
      </c>
      <c r="G35" s="62">
        <v>0.1</v>
      </c>
      <c r="H35" s="62" t="s">
        <v>87</v>
      </c>
      <c r="I35" s="62" t="s">
        <v>87</v>
      </c>
    </row>
    <row r="36" spans="2:9" ht="15" customHeight="1" x14ac:dyDescent="0.2">
      <c r="B36" s="42" t="s">
        <v>84</v>
      </c>
      <c r="C36" s="62">
        <v>-2.1</v>
      </c>
      <c r="D36" s="62">
        <v>-2.1</v>
      </c>
      <c r="E36" s="62">
        <v>1.2</v>
      </c>
      <c r="F36" s="62" t="s">
        <v>87</v>
      </c>
      <c r="G36" s="62">
        <v>1.2</v>
      </c>
      <c r="H36" s="62">
        <v>0.7</v>
      </c>
      <c r="I36" s="62">
        <v>0.7</v>
      </c>
    </row>
    <row r="37" spans="2:9" ht="15" customHeight="1" x14ac:dyDescent="0.2">
      <c r="B37" s="42" t="s">
        <v>85</v>
      </c>
      <c r="C37" s="62">
        <v>-0.4</v>
      </c>
      <c r="D37" s="62">
        <v>-0.4</v>
      </c>
      <c r="E37" s="62">
        <v>1.6</v>
      </c>
      <c r="F37" s="62" t="s">
        <v>87</v>
      </c>
      <c r="G37" s="62">
        <v>1.6</v>
      </c>
      <c r="H37" s="62">
        <v>1</v>
      </c>
      <c r="I37" s="62">
        <v>1</v>
      </c>
    </row>
    <row r="38" spans="2:9" ht="15" customHeight="1" x14ac:dyDescent="0.2">
      <c r="B38" s="42" t="s">
        <v>86</v>
      </c>
      <c r="C38" s="62" t="s">
        <v>87</v>
      </c>
      <c r="D38" s="62" t="s">
        <v>87</v>
      </c>
      <c r="E38" s="62">
        <v>0.3</v>
      </c>
      <c r="F38" s="62" t="s">
        <v>87</v>
      </c>
      <c r="G38" s="62">
        <v>0.3</v>
      </c>
      <c r="H38" s="62" t="s">
        <v>87</v>
      </c>
      <c r="I38" s="62" t="s">
        <v>87</v>
      </c>
    </row>
    <row r="39" spans="2:9" ht="15" customHeight="1" x14ac:dyDescent="0.2">
      <c r="B39" s="42" t="s">
        <v>88</v>
      </c>
      <c r="C39" s="62" t="s">
        <v>87</v>
      </c>
      <c r="D39" s="62" t="s">
        <v>87</v>
      </c>
      <c r="E39" s="62" t="s">
        <v>87</v>
      </c>
      <c r="F39" s="62" t="s">
        <v>87</v>
      </c>
      <c r="G39" s="62" t="s">
        <v>87</v>
      </c>
      <c r="H39" s="62" t="s">
        <v>87</v>
      </c>
      <c r="I39" s="62" t="s">
        <v>87</v>
      </c>
    </row>
    <row r="40" spans="2:9" ht="15" customHeight="1" x14ac:dyDescent="0.2">
      <c r="B40" s="42" t="s">
        <v>84</v>
      </c>
      <c r="C40" s="62">
        <v>2.1</v>
      </c>
      <c r="D40" s="62">
        <v>2.1</v>
      </c>
      <c r="E40" s="62" t="s">
        <v>87</v>
      </c>
      <c r="F40" s="62" t="s">
        <v>87</v>
      </c>
      <c r="G40" s="62" t="s">
        <v>87</v>
      </c>
      <c r="H40" s="62" t="s">
        <v>87</v>
      </c>
      <c r="I40" s="62" t="s">
        <v>87</v>
      </c>
    </row>
    <row r="41" spans="2:9" ht="15" customHeight="1" x14ac:dyDescent="0.2">
      <c r="B41" s="42" t="s">
        <v>89</v>
      </c>
      <c r="C41" s="62">
        <v>-1.6</v>
      </c>
      <c r="D41" s="62">
        <v>-1.6</v>
      </c>
      <c r="E41" s="62">
        <v>0.7</v>
      </c>
      <c r="F41" s="62">
        <v>0.9</v>
      </c>
      <c r="G41" s="62">
        <v>0.5</v>
      </c>
      <c r="H41" s="62">
        <v>1.6</v>
      </c>
      <c r="I41" s="62">
        <v>1.6</v>
      </c>
    </row>
    <row r="42" spans="2:9" ht="15" customHeight="1" x14ac:dyDescent="0.2">
      <c r="B42" s="42" t="s">
        <v>86</v>
      </c>
      <c r="C42" s="62">
        <v>-0.7</v>
      </c>
      <c r="D42" s="62">
        <v>-0.7</v>
      </c>
      <c r="E42" s="62">
        <v>0.9</v>
      </c>
      <c r="F42" s="62">
        <v>0.9</v>
      </c>
      <c r="G42" s="62">
        <v>0.8</v>
      </c>
      <c r="H42" s="62">
        <v>0.2</v>
      </c>
      <c r="I42" s="62">
        <v>0.2</v>
      </c>
    </row>
    <row r="43" spans="2:9" ht="15" customHeight="1" x14ac:dyDescent="0.2">
      <c r="B43" s="42" t="s">
        <v>88</v>
      </c>
      <c r="C43" s="62">
        <v>-1.5</v>
      </c>
      <c r="D43" s="62">
        <v>-1.5</v>
      </c>
      <c r="E43" s="62">
        <v>-0.4</v>
      </c>
      <c r="F43" s="62">
        <v>-0.4</v>
      </c>
      <c r="G43" s="62">
        <v>-0.3</v>
      </c>
      <c r="H43" s="62">
        <v>0.2</v>
      </c>
      <c r="I43" s="62">
        <v>0.2</v>
      </c>
    </row>
    <row r="44" spans="2:9" ht="15" customHeight="1" x14ac:dyDescent="0.2">
      <c r="B44" s="42" t="s">
        <v>84</v>
      </c>
      <c r="C44" s="62">
        <v>-4.5999999999999996</v>
      </c>
      <c r="D44" s="62">
        <v>-4.5999999999999996</v>
      </c>
      <c r="E44" s="62">
        <v>0.6</v>
      </c>
      <c r="F44" s="62">
        <v>0.5</v>
      </c>
      <c r="G44" s="62">
        <v>0.7</v>
      </c>
      <c r="H44" s="62">
        <v>0.2</v>
      </c>
      <c r="I44" s="62">
        <v>0.2</v>
      </c>
    </row>
    <row r="45" spans="2:9" ht="15" customHeight="1" x14ac:dyDescent="0.2">
      <c r="B45" s="42" t="s">
        <v>90</v>
      </c>
      <c r="C45" s="62">
        <v>-5.5</v>
      </c>
      <c r="D45" s="62">
        <v>-5.5</v>
      </c>
      <c r="E45" s="62">
        <v>2.5</v>
      </c>
      <c r="F45" s="62">
        <v>4</v>
      </c>
      <c r="G45" s="62">
        <v>0.7</v>
      </c>
      <c r="H45" s="62">
        <v>1.3</v>
      </c>
      <c r="I45" s="62">
        <v>1.3</v>
      </c>
    </row>
    <row r="46" spans="2:9" ht="15" customHeight="1" x14ac:dyDescent="0.2">
      <c r="B46" s="42" t="s">
        <v>86</v>
      </c>
      <c r="C46" s="62">
        <v>-6.2</v>
      </c>
      <c r="D46" s="62">
        <v>-6.2</v>
      </c>
      <c r="E46" s="62">
        <v>0.2</v>
      </c>
      <c r="F46" s="62">
        <v>0.4</v>
      </c>
      <c r="G46" s="62">
        <v>0.1</v>
      </c>
      <c r="H46" s="62">
        <v>0.5</v>
      </c>
      <c r="I46" s="62">
        <v>0.5</v>
      </c>
    </row>
    <row r="47" spans="2:9" ht="15" customHeight="1" x14ac:dyDescent="0.2">
      <c r="B47" s="42" t="s">
        <v>88</v>
      </c>
      <c r="C47" s="62">
        <v>-3.2</v>
      </c>
      <c r="D47" s="62">
        <v>-3.2</v>
      </c>
      <c r="E47" s="62">
        <v>0.1</v>
      </c>
      <c r="F47" s="62">
        <v>0.1</v>
      </c>
      <c r="G47" s="62" t="s">
        <v>87</v>
      </c>
      <c r="H47" s="62">
        <v>0.6</v>
      </c>
      <c r="I47" s="62">
        <v>0.6</v>
      </c>
    </row>
    <row r="48" spans="2:9" ht="15" customHeight="1" x14ac:dyDescent="0.2">
      <c r="B48" s="42" t="s">
        <v>84</v>
      </c>
      <c r="C48" s="62">
        <v>1</v>
      </c>
      <c r="D48" s="62">
        <v>1</v>
      </c>
      <c r="E48" s="62">
        <v>1</v>
      </c>
      <c r="F48" s="62">
        <v>1.6</v>
      </c>
      <c r="G48" s="62">
        <v>0.2</v>
      </c>
      <c r="H48" s="62">
        <v>0.2</v>
      </c>
      <c r="I48" s="62">
        <v>0.2</v>
      </c>
    </row>
    <row r="49" spans="2:9" ht="15" customHeight="1" x14ac:dyDescent="0.2">
      <c r="B49" s="42" t="s">
        <v>92</v>
      </c>
      <c r="C49" s="62" t="s">
        <v>87</v>
      </c>
      <c r="D49" s="62" t="s">
        <v>87</v>
      </c>
      <c r="E49" s="62">
        <v>0.9</v>
      </c>
      <c r="F49" s="62">
        <v>1.6</v>
      </c>
      <c r="G49" s="62">
        <v>0.3</v>
      </c>
      <c r="H49" s="62">
        <v>1</v>
      </c>
      <c r="I49" s="62">
        <v>1</v>
      </c>
    </row>
    <row r="50" spans="2:9" ht="15" customHeight="1" x14ac:dyDescent="0.2">
      <c r="B50" s="66" t="s">
        <v>86</v>
      </c>
      <c r="C50" s="62" t="s">
        <v>87</v>
      </c>
      <c r="D50" s="62" t="s">
        <v>87</v>
      </c>
      <c r="E50" s="62">
        <v>0.6</v>
      </c>
      <c r="F50" s="62" t="s">
        <v>87</v>
      </c>
      <c r="G50" s="62">
        <v>1.2</v>
      </c>
      <c r="H50" s="62">
        <v>-4.7</v>
      </c>
      <c r="I50" s="62">
        <v>-4.7</v>
      </c>
    </row>
    <row r="51" spans="2:9" ht="15" customHeight="1" x14ac:dyDescent="0.25">
      <c r="B51" s="60" t="s">
        <v>185</v>
      </c>
      <c r="C51" s="66"/>
      <c r="D51" s="66"/>
      <c r="E51" s="66"/>
      <c r="F51" s="66"/>
      <c r="I51" s="17"/>
    </row>
    <row r="52" spans="2:9" ht="15" customHeight="1" x14ac:dyDescent="0.2">
      <c r="B52" s="42" t="s">
        <v>83</v>
      </c>
      <c r="C52" s="62">
        <v>1.8</v>
      </c>
      <c r="D52" s="62">
        <v>1.8</v>
      </c>
      <c r="E52" s="62">
        <v>1.5</v>
      </c>
      <c r="F52" s="62" t="s">
        <v>87</v>
      </c>
      <c r="G52" s="62">
        <v>1.5</v>
      </c>
      <c r="H52" s="62">
        <v>0.5</v>
      </c>
      <c r="I52" s="62">
        <v>0.5</v>
      </c>
    </row>
    <row r="53" spans="2:9" ht="15" customHeight="1" x14ac:dyDescent="0.2">
      <c r="B53" s="42" t="s">
        <v>84</v>
      </c>
      <c r="C53" s="62">
        <v>-1.3</v>
      </c>
      <c r="D53" s="62">
        <v>-1.3</v>
      </c>
      <c r="E53" s="62">
        <v>1.2</v>
      </c>
      <c r="F53" s="62" t="s">
        <v>87</v>
      </c>
      <c r="G53" s="62">
        <v>1.2</v>
      </c>
      <c r="H53" s="62">
        <v>1.1000000000000001</v>
      </c>
      <c r="I53" s="62">
        <v>1.1000000000000001</v>
      </c>
    </row>
    <row r="54" spans="2:9" ht="15" customHeight="1" x14ac:dyDescent="0.2">
      <c r="B54" s="42" t="s">
        <v>85</v>
      </c>
      <c r="C54" s="62">
        <v>-2.4</v>
      </c>
      <c r="D54" s="62">
        <v>-2.4</v>
      </c>
      <c r="E54" s="62">
        <v>2.7</v>
      </c>
      <c r="F54" s="62" t="s">
        <v>87</v>
      </c>
      <c r="G54" s="62">
        <v>2.7</v>
      </c>
      <c r="H54" s="62">
        <v>1.8</v>
      </c>
      <c r="I54" s="62">
        <v>1.8</v>
      </c>
    </row>
    <row r="55" spans="2:9" ht="15" customHeight="1" x14ac:dyDescent="0.2">
      <c r="B55" s="42" t="s">
        <v>86</v>
      </c>
      <c r="C55" s="62">
        <v>-2.1</v>
      </c>
      <c r="D55" s="62">
        <v>-2.1</v>
      </c>
      <c r="E55" s="62">
        <v>3.1</v>
      </c>
      <c r="F55" s="62" t="s">
        <v>87</v>
      </c>
      <c r="G55" s="62">
        <v>3.2</v>
      </c>
      <c r="H55" s="62">
        <v>1.8</v>
      </c>
      <c r="I55" s="62">
        <v>1.8</v>
      </c>
    </row>
    <row r="56" spans="2:9" ht="15" customHeight="1" x14ac:dyDescent="0.2">
      <c r="B56" s="42" t="s">
        <v>88</v>
      </c>
      <c r="C56" s="62">
        <v>-2.5</v>
      </c>
      <c r="D56" s="62">
        <v>-2.5</v>
      </c>
      <c r="E56" s="62">
        <v>3.1</v>
      </c>
      <c r="F56" s="62" t="s">
        <v>87</v>
      </c>
      <c r="G56" s="62">
        <v>3.1</v>
      </c>
      <c r="H56" s="62">
        <v>1.8</v>
      </c>
      <c r="I56" s="62">
        <v>1.8</v>
      </c>
    </row>
    <row r="57" spans="2:9" ht="15" customHeight="1" x14ac:dyDescent="0.2">
      <c r="B57" s="42" t="s">
        <v>84</v>
      </c>
      <c r="C57" s="62">
        <v>1.7</v>
      </c>
      <c r="D57" s="62">
        <v>1.7</v>
      </c>
      <c r="E57" s="62">
        <v>1.9</v>
      </c>
      <c r="F57" s="62" t="s">
        <v>87</v>
      </c>
      <c r="G57" s="62">
        <v>2</v>
      </c>
      <c r="H57" s="62">
        <v>1</v>
      </c>
      <c r="I57" s="62">
        <v>1</v>
      </c>
    </row>
    <row r="58" spans="2:9" ht="15" customHeight="1" x14ac:dyDescent="0.2">
      <c r="B58" s="42" t="s">
        <v>89</v>
      </c>
      <c r="C58" s="62">
        <v>0.4</v>
      </c>
      <c r="D58" s="62">
        <v>0.4</v>
      </c>
      <c r="E58" s="62">
        <v>1</v>
      </c>
      <c r="F58" s="62" t="s">
        <v>87</v>
      </c>
      <c r="G58" s="62">
        <v>0.8</v>
      </c>
      <c r="H58" s="62">
        <v>1.6</v>
      </c>
      <c r="I58" s="62">
        <v>1.6</v>
      </c>
    </row>
    <row r="59" spans="2:9" ht="15" customHeight="1" x14ac:dyDescent="0.2">
      <c r="B59" s="42" t="s">
        <v>86</v>
      </c>
      <c r="C59" s="62">
        <v>-0.3</v>
      </c>
      <c r="D59" s="62">
        <v>-0.3</v>
      </c>
      <c r="E59" s="62">
        <v>1.6</v>
      </c>
      <c r="F59" s="62" t="s">
        <v>87</v>
      </c>
      <c r="G59" s="62">
        <v>1.4</v>
      </c>
      <c r="H59" s="62">
        <v>1.8</v>
      </c>
      <c r="I59" s="62">
        <v>1.8</v>
      </c>
    </row>
    <row r="60" spans="2:9" ht="15" customHeight="1" x14ac:dyDescent="0.2">
      <c r="B60" s="42" t="s">
        <v>88</v>
      </c>
      <c r="C60" s="62">
        <v>-1.8</v>
      </c>
      <c r="D60" s="62">
        <v>-1.8</v>
      </c>
      <c r="E60" s="62">
        <v>1.2</v>
      </c>
      <c r="F60" s="62" t="s">
        <v>87</v>
      </c>
      <c r="G60" s="62">
        <v>1</v>
      </c>
      <c r="H60" s="62">
        <v>2</v>
      </c>
      <c r="I60" s="62">
        <v>2</v>
      </c>
    </row>
    <row r="61" spans="2:9" ht="15" customHeight="1" x14ac:dyDescent="0.2">
      <c r="B61" s="42" t="s">
        <v>84</v>
      </c>
      <c r="C61" s="62">
        <v>-8.1999999999999993</v>
      </c>
      <c r="D61" s="62">
        <v>-8.1999999999999993</v>
      </c>
      <c r="E61" s="62">
        <v>1.8</v>
      </c>
      <c r="F61" s="62">
        <v>1.9</v>
      </c>
      <c r="G61" s="62">
        <v>1.7</v>
      </c>
      <c r="H61" s="62">
        <v>2.2000000000000002</v>
      </c>
      <c r="I61" s="62">
        <v>2.2000000000000002</v>
      </c>
    </row>
    <row r="62" spans="2:9" ht="15" customHeight="1" x14ac:dyDescent="0.2">
      <c r="B62" s="42" t="s">
        <v>90</v>
      </c>
      <c r="C62" s="62">
        <v>-11.9</v>
      </c>
      <c r="D62" s="62">
        <v>-11.9</v>
      </c>
      <c r="E62" s="62">
        <v>3.6</v>
      </c>
      <c r="F62" s="62">
        <v>5</v>
      </c>
      <c r="G62" s="62">
        <v>1.9</v>
      </c>
      <c r="H62" s="62">
        <v>1.9</v>
      </c>
      <c r="I62" s="62">
        <v>1.9</v>
      </c>
    </row>
    <row r="63" spans="2:9" ht="15" customHeight="1" x14ac:dyDescent="0.2">
      <c r="B63" s="42" t="s">
        <v>86</v>
      </c>
      <c r="C63" s="62">
        <v>-16.7</v>
      </c>
      <c r="D63" s="62">
        <v>-16.7</v>
      </c>
      <c r="E63" s="62">
        <v>2.9</v>
      </c>
      <c r="F63" s="62">
        <v>4.4000000000000004</v>
      </c>
      <c r="G63" s="62">
        <v>1.2</v>
      </c>
      <c r="H63" s="62">
        <v>2.2000000000000002</v>
      </c>
      <c r="I63" s="62">
        <v>2.2000000000000002</v>
      </c>
    </row>
    <row r="64" spans="2:9" ht="15" customHeight="1" x14ac:dyDescent="0.2">
      <c r="B64" s="42" t="s">
        <v>88</v>
      </c>
      <c r="C64" s="62">
        <v>-18.100000000000001</v>
      </c>
      <c r="D64" s="62">
        <v>-18.100000000000001</v>
      </c>
      <c r="E64" s="62">
        <v>3.3</v>
      </c>
      <c r="F64" s="62">
        <v>4.9000000000000004</v>
      </c>
      <c r="G64" s="62">
        <v>1.5</v>
      </c>
      <c r="H64" s="62">
        <v>2.5</v>
      </c>
      <c r="I64" s="62">
        <v>2.5</v>
      </c>
    </row>
    <row r="65" spans="2:9" ht="15" customHeight="1" x14ac:dyDescent="0.2">
      <c r="B65" s="42" t="s">
        <v>84</v>
      </c>
      <c r="C65" s="62">
        <v>-13.4</v>
      </c>
      <c r="D65" s="62">
        <v>-13.4</v>
      </c>
      <c r="E65" s="62">
        <v>3.7</v>
      </c>
      <c r="F65" s="62">
        <v>6.1</v>
      </c>
      <c r="G65" s="62">
        <v>1.1000000000000001</v>
      </c>
      <c r="H65" s="62">
        <v>2.5</v>
      </c>
      <c r="I65" s="62">
        <v>2.5</v>
      </c>
    </row>
    <row r="66" spans="2:9" ht="15" customHeight="1" x14ac:dyDescent="0.2">
      <c r="B66" s="42" t="s">
        <v>92</v>
      </c>
      <c r="C66" s="62">
        <v>-8.3000000000000007</v>
      </c>
      <c r="D66" s="62">
        <v>-8.3000000000000007</v>
      </c>
      <c r="E66" s="62">
        <v>2.1</v>
      </c>
      <c r="F66" s="62">
        <v>3.7</v>
      </c>
      <c r="G66" s="62">
        <v>0.6</v>
      </c>
      <c r="H66" s="62">
        <v>2.2000000000000002</v>
      </c>
      <c r="I66" s="62">
        <v>2.2000000000000002</v>
      </c>
    </row>
    <row r="67" spans="2:9" ht="15" customHeight="1" x14ac:dyDescent="0.2">
      <c r="B67" s="66" t="s">
        <v>86</v>
      </c>
      <c r="C67" s="62">
        <v>-2.2000000000000002</v>
      </c>
      <c r="D67" s="62">
        <v>-2.2000000000000002</v>
      </c>
      <c r="E67" s="62">
        <v>2.5</v>
      </c>
      <c r="F67" s="62">
        <v>3.3</v>
      </c>
      <c r="G67" s="62">
        <v>1.7</v>
      </c>
      <c r="H67" s="62">
        <v>-3</v>
      </c>
      <c r="I67" s="62">
        <v>-3</v>
      </c>
    </row>
    <row r="68" spans="2:9" ht="15" customHeight="1" thickBot="1" x14ac:dyDescent="0.25">
      <c r="B68" s="43"/>
      <c r="C68" s="40"/>
      <c r="D68" s="40"/>
      <c r="E68" s="40"/>
      <c r="F68" s="40"/>
      <c r="G68" s="40"/>
      <c r="H68" s="40"/>
      <c r="I68" s="40"/>
    </row>
    <row r="69" spans="2:9" ht="15" customHeight="1" x14ac:dyDescent="0.25">
      <c r="B69" s="66" t="s">
        <v>186</v>
      </c>
      <c r="H69" s="96" t="s">
        <v>187</v>
      </c>
      <c r="I69" s="97"/>
    </row>
    <row r="70" spans="2:9" ht="15" customHeight="1" x14ac:dyDescent="0.2">
      <c r="B70" s="85"/>
      <c r="C70" s="86"/>
      <c r="D70" s="86"/>
      <c r="I70" s="18"/>
    </row>
    <row r="71" spans="2:9" ht="26.5" customHeight="1" x14ac:dyDescent="0.2">
      <c r="B71" s="87" t="s">
        <v>244</v>
      </c>
      <c r="C71" s="86"/>
      <c r="D71" s="86"/>
    </row>
    <row r="72" spans="2:9" ht="15" customHeight="1" x14ac:dyDescent="0.2">
      <c r="B72" s="35"/>
    </row>
    <row r="73" spans="2:9" x14ac:dyDescent="0.2">
      <c r="B73" s="85"/>
      <c r="C73" s="86"/>
      <c r="D73" s="86"/>
    </row>
  </sheetData>
  <mergeCells count="6">
    <mergeCell ref="B71:D71"/>
    <mergeCell ref="B73:D73"/>
    <mergeCell ref="B3:I3"/>
    <mergeCell ref="C5:I5"/>
    <mergeCell ref="H69:I69"/>
    <mergeCell ref="B70:D70"/>
  </mergeCells>
  <hyperlinks>
    <hyperlink ref="B1" location="Contents!B13" display="Back to contents" xr:uid="{00000000-0004-0000-0C00-000000000000}"/>
  </hyperlinks>
  <pageMargins left="0.74803149606299213" right="0.74803149606299213" top="0.98425196850393704" bottom="0.98425196850393704" header="0.51181102362204722" footer="0.51181102362204722"/>
  <pageSetup paperSize="9" scale="59"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B1:M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5" width="16.6328125" style="67" customWidth="1"/>
    <col min="6" max="6" width="3.6328125" style="67" customWidth="1"/>
    <col min="7" max="9" width="16.6328125" style="67" customWidth="1"/>
    <col min="10" max="11" width="16.6328125" style="66" customWidth="1"/>
    <col min="12" max="12" width="12.54296875" style="66" bestFit="1" customWidth="1"/>
    <col min="13" max="13" width="11.36328125" style="66" bestFit="1" customWidth="1"/>
    <col min="14" max="16" width="9.08984375" style="66" customWidth="1"/>
    <col min="17" max="16384" width="9.08984375" style="66"/>
  </cols>
  <sheetData>
    <row r="1" spans="2:13" ht="15" customHeight="1" x14ac:dyDescent="0.25">
      <c r="B1" s="70" t="s">
        <v>11</v>
      </c>
    </row>
    <row r="2" spans="2:13" ht="15" customHeight="1" x14ac:dyDescent="0.2"/>
    <row r="3" spans="2:13" ht="15" customHeight="1" x14ac:dyDescent="0.3">
      <c r="B3" s="89" t="s">
        <v>279</v>
      </c>
      <c r="C3" s="86"/>
      <c r="D3" s="86"/>
      <c r="E3" s="86"/>
      <c r="F3" s="86"/>
      <c r="G3" s="86"/>
      <c r="H3" s="86"/>
      <c r="I3" s="86"/>
      <c r="J3" s="85"/>
      <c r="K3" s="85"/>
      <c r="L3" s="9"/>
      <c r="M3" s="9"/>
    </row>
    <row r="4" spans="2:13" ht="15" customHeight="1" thickBot="1" x14ac:dyDescent="0.25">
      <c r="B4" s="46" t="s">
        <v>121</v>
      </c>
      <c r="C4" s="19"/>
      <c r="D4" s="19"/>
      <c r="E4" s="19"/>
      <c r="F4" s="19"/>
      <c r="G4" s="19"/>
      <c r="H4" s="16"/>
      <c r="I4" s="45" t="s">
        <v>76</v>
      </c>
    </row>
    <row r="5" spans="2:13" ht="30" customHeight="1" x14ac:dyDescent="0.25">
      <c r="C5" s="99" t="s">
        <v>328</v>
      </c>
      <c r="D5" s="100"/>
      <c r="E5" s="100"/>
      <c r="F5" s="55"/>
      <c r="G5" s="102" t="s">
        <v>329</v>
      </c>
      <c r="H5" s="100"/>
      <c r="I5" s="100"/>
      <c r="J5" s="71"/>
    </row>
    <row r="6" spans="2:13" ht="50" customHeight="1" x14ac:dyDescent="0.2">
      <c r="C6" s="69" t="s">
        <v>330</v>
      </c>
      <c r="D6" s="69" t="s">
        <v>331</v>
      </c>
      <c r="E6" s="69" t="s">
        <v>332</v>
      </c>
      <c r="F6" s="69"/>
      <c r="G6" s="69" t="s">
        <v>333</v>
      </c>
      <c r="H6" s="69" t="s">
        <v>334</v>
      </c>
      <c r="I6" s="69" t="s">
        <v>335</v>
      </c>
    </row>
    <row r="7" spans="2:13" ht="15" customHeight="1" x14ac:dyDescent="0.25">
      <c r="B7" s="59" t="s">
        <v>153</v>
      </c>
      <c r="C7" s="52" t="s">
        <v>336</v>
      </c>
      <c r="D7" s="52" t="s">
        <v>337</v>
      </c>
      <c r="E7" s="52" t="s">
        <v>338</v>
      </c>
      <c r="F7" s="52"/>
      <c r="G7" s="52" t="s">
        <v>339</v>
      </c>
      <c r="H7" s="52" t="s">
        <v>340</v>
      </c>
      <c r="I7" s="52" t="s">
        <v>341</v>
      </c>
    </row>
    <row r="8" spans="2:13" ht="15" customHeight="1" x14ac:dyDescent="0.2">
      <c r="B8" s="83">
        <v>2017</v>
      </c>
      <c r="C8" s="62">
        <v>104.9</v>
      </c>
      <c r="D8" s="62">
        <v>103.9</v>
      </c>
      <c r="E8" s="62">
        <v>106.9</v>
      </c>
      <c r="F8" s="62"/>
      <c r="G8" s="62">
        <v>105.3</v>
      </c>
      <c r="H8" s="62">
        <v>106</v>
      </c>
      <c r="I8" s="62">
        <v>104.3</v>
      </c>
    </row>
    <row r="9" spans="2:13" ht="15" customHeight="1" x14ac:dyDescent="0.2">
      <c r="B9" s="83">
        <v>2018</v>
      </c>
      <c r="C9" s="62">
        <v>106.2</v>
      </c>
      <c r="D9" s="62">
        <v>104.6</v>
      </c>
      <c r="E9" s="62">
        <v>109.4</v>
      </c>
      <c r="F9" s="62"/>
      <c r="G9" s="62">
        <v>109.1</v>
      </c>
      <c r="H9" s="62">
        <v>109.8</v>
      </c>
      <c r="I9" s="62">
        <v>108.2</v>
      </c>
    </row>
    <row r="10" spans="2:13" ht="15" customHeight="1" x14ac:dyDescent="0.2">
      <c r="B10" s="83">
        <v>2019</v>
      </c>
      <c r="C10" s="62">
        <v>107.8</v>
      </c>
      <c r="D10" s="62">
        <v>106.2</v>
      </c>
      <c r="E10" s="62">
        <v>110.9</v>
      </c>
      <c r="F10" s="62"/>
      <c r="G10" s="62">
        <v>111.1</v>
      </c>
      <c r="H10" s="62">
        <v>111.8</v>
      </c>
      <c r="I10" s="62">
        <v>109.9</v>
      </c>
    </row>
    <row r="11" spans="2:13" ht="15" customHeight="1" x14ac:dyDescent="0.2">
      <c r="B11" s="83">
        <v>2020</v>
      </c>
      <c r="C11" s="62">
        <v>106.1</v>
      </c>
      <c r="D11" s="62">
        <v>104.9</v>
      </c>
      <c r="E11" s="62">
        <v>107.5</v>
      </c>
      <c r="F11" s="62"/>
      <c r="G11" s="62">
        <v>113.7</v>
      </c>
      <c r="H11" s="62">
        <v>116.1</v>
      </c>
      <c r="I11" s="62">
        <v>110.5</v>
      </c>
    </row>
    <row r="12" spans="2:13" ht="15" customHeight="1" x14ac:dyDescent="0.25">
      <c r="B12" s="60" t="s">
        <v>161</v>
      </c>
      <c r="C12" s="66"/>
      <c r="D12" s="66"/>
      <c r="E12" s="17"/>
      <c r="F12" s="17"/>
      <c r="G12" s="17"/>
      <c r="H12" s="17"/>
      <c r="I12" s="17"/>
    </row>
    <row r="13" spans="2:13" ht="15" customHeight="1" x14ac:dyDescent="0.2">
      <c r="B13" s="83">
        <v>2017</v>
      </c>
      <c r="C13" s="62">
        <v>1.6</v>
      </c>
      <c r="D13" s="62">
        <v>1.6</v>
      </c>
      <c r="E13" s="62">
        <v>1.5</v>
      </c>
      <c r="F13" s="62"/>
      <c r="G13" s="62">
        <v>3</v>
      </c>
      <c r="H13" s="62">
        <v>3.1</v>
      </c>
      <c r="I13" s="62">
        <v>2.9</v>
      </c>
    </row>
    <row r="14" spans="2:13" ht="15" customHeight="1" x14ac:dyDescent="0.2">
      <c r="B14" s="83">
        <v>2018</v>
      </c>
      <c r="C14" s="62">
        <v>1.3</v>
      </c>
      <c r="D14" s="62">
        <v>0.7</v>
      </c>
      <c r="E14" s="62">
        <v>2.4</v>
      </c>
      <c r="F14" s="62"/>
      <c r="G14" s="62">
        <v>3.6</v>
      </c>
      <c r="H14" s="62">
        <v>3.6</v>
      </c>
      <c r="I14" s="62">
        <v>3.7</v>
      </c>
    </row>
    <row r="15" spans="2:13" ht="15" customHeight="1" x14ac:dyDescent="0.2">
      <c r="B15" s="83">
        <v>2019</v>
      </c>
      <c r="C15" s="62">
        <v>1.5</v>
      </c>
      <c r="D15" s="62">
        <v>1.5</v>
      </c>
      <c r="E15" s="62">
        <v>1.3</v>
      </c>
      <c r="F15" s="62"/>
      <c r="G15" s="62">
        <v>1.8</v>
      </c>
      <c r="H15" s="62">
        <v>1.9</v>
      </c>
      <c r="I15" s="62">
        <v>1.6</v>
      </c>
    </row>
    <row r="16" spans="2:13" ht="15" customHeight="1" x14ac:dyDescent="0.2">
      <c r="B16" s="83">
        <v>2020</v>
      </c>
      <c r="C16" s="62">
        <v>-1.6</v>
      </c>
      <c r="D16" s="62">
        <v>-1.2</v>
      </c>
      <c r="E16" s="62">
        <v>-3</v>
      </c>
      <c r="F16" s="62"/>
      <c r="G16" s="62">
        <v>2.4</v>
      </c>
      <c r="H16" s="62">
        <v>3.8</v>
      </c>
      <c r="I16" s="62">
        <v>0.6</v>
      </c>
    </row>
    <row r="17" spans="2:9" ht="15" customHeight="1" x14ac:dyDescent="0.25">
      <c r="B17" s="60" t="s">
        <v>162</v>
      </c>
      <c r="C17" s="66"/>
      <c r="D17" s="66"/>
      <c r="E17" s="17"/>
      <c r="F17" s="17"/>
      <c r="G17" s="17"/>
      <c r="H17" s="17"/>
      <c r="I17" s="17"/>
    </row>
    <row r="18" spans="2:9" s="67" customFormat="1" ht="15" customHeight="1" x14ac:dyDescent="0.2">
      <c r="B18" s="42" t="s">
        <v>83</v>
      </c>
      <c r="C18" s="62">
        <v>105.3</v>
      </c>
      <c r="D18" s="62">
        <v>104.4</v>
      </c>
      <c r="E18" s="62">
        <v>107.3</v>
      </c>
      <c r="F18" s="62"/>
      <c r="G18" s="62">
        <v>105.6</v>
      </c>
      <c r="H18" s="62">
        <v>106.6</v>
      </c>
      <c r="I18" s="62">
        <v>104.3</v>
      </c>
    </row>
    <row r="19" spans="2:9" s="67" customFormat="1" ht="15" customHeight="1" x14ac:dyDescent="0.2">
      <c r="B19" s="42" t="s">
        <v>84</v>
      </c>
      <c r="C19" s="62">
        <v>105.5</v>
      </c>
      <c r="D19" s="62">
        <v>104.2</v>
      </c>
      <c r="E19" s="62">
        <v>108</v>
      </c>
      <c r="F19" s="62"/>
      <c r="G19" s="62">
        <v>107</v>
      </c>
      <c r="H19" s="62">
        <v>107.3</v>
      </c>
      <c r="I19" s="62">
        <v>106.4</v>
      </c>
    </row>
    <row r="20" spans="2:9" s="67" customFormat="1" ht="15" customHeight="1" x14ac:dyDescent="0.2">
      <c r="B20" s="42" t="s">
        <v>85</v>
      </c>
      <c r="C20" s="62">
        <v>105.9</v>
      </c>
      <c r="D20" s="62">
        <v>104.4</v>
      </c>
      <c r="E20" s="62">
        <v>108.8</v>
      </c>
      <c r="F20" s="62"/>
      <c r="G20" s="62">
        <v>108.4</v>
      </c>
      <c r="H20" s="62">
        <v>108.9</v>
      </c>
      <c r="I20" s="62">
        <v>107.5</v>
      </c>
    </row>
    <row r="21" spans="2:9" s="67" customFormat="1" ht="15" customHeight="1" x14ac:dyDescent="0.2">
      <c r="B21" s="42" t="s">
        <v>86</v>
      </c>
      <c r="C21" s="62">
        <v>106.2</v>
      </c>
      <c r="D21" s="62">
        <v>104.6</v>
      </c>
      <c r="E21" s="62">
        <v>109.4</v>
      </c>
      <c r="F21" s="62"/>
      <c r="G21" s="62">
        <v>107.9</v>
      </c>
      <c r="H21" s="62">
        <v>108.3</v>
      </c>
      <c r="I21" s="62">
        <v>107.2</v>
      </c>
    </row>
    <row r="22" spans="2:9" s="67" customFormat="1" ht="15" customHeight="1" x14ac:dyDescent="0.2">
      <c r="B22" s="42" t="s">
        <v>88</v>
      </c>
      <c r="C22" s="62">
        <v>106.3</v>
      </c>
      <c r="D22" s="62">
        <v>104.5</v>
      </c>
      <c r="E22" s="62">
        <v>109.6</v>
      </c>
      <c r="F22" s="62"/>
      <c r="G22" s="62">
        <v>111.1</v>
      </c>
      <c r="H22" s="62">
        <v>111.9</v>
      </c>
      <c r="I22" s="62">
        <v>110</v>
      </c>
    </row>
    <row r="23" spans="2:9" s="67" customFormat="1" ht="15" customHeight="1" x14ac:dyDescent="0.2">
      <c r="B23" s="42" t="s">
        <v>84</v>
      </c>
      <c r="C23" s="62">
        <v>106.6</v>
      </c>
      <c r="D23" s="62">
        <v>104.9</v>
      </c>
      <c r="E23" s="62">
        <v>110</v>
      </c>
      <c r="F23" s="62"/>
      <c r="G23" s="62">
        <v>109.2</v>
      </c>
      <c r="H23" s="62">
        <v>110</v>
      </c>
      <c r="I23" s="62">
        <v>107.9</v>
      </c>
    </row>
    <row r="24" spans="2:9" s="67" customFormat="1" ht="15" customHeight="1" x14ac:dyDescent="0.2">
      <c r="B24" s="42" t="s">
        <v>89</v>
      </c>
      <c r="C24" s="62">
        <v>107.4</v>
      </c>
      <c r="D24" s="62">
        <v>105.6</v>
      </c>
      <c r="E24" s="62">
        <v>111</v>
      </c>
      <c r="F24" s="62"/>
      <c r="G24" s="62">
        <v>110.1</v>
      </c>
      <c r="H24" s="62">
        <v>110</v>
      </c>
      <c r="I24" s="62">
        <v>109.9</v>
      </c>
    </row>
    <row r="25" spans="2:9" s="67" customFormat="1" ht="15" customHeight="1" x14ac:dyDescent="0.2">
      <c r="B25" s="42" t="s">
        <v>86</v>
      </c>
      <c r="C25" s="62">
        <v>107.7</v>
      </c>
      <c r="D25" s="62">
        <v>106.3</v>
      </c>
      <c r="E25" s="62">
        <v>110.4</v>
      </c>
      <c r="F25" s="62"/>
      <c r="G25" s="62">
        <v>110.2</v>
      </c>
      <c r="H25" s="62">
        <v>111.4</v>
      </c>
      <c r="I25" s="62">
        <v>108.4</v>
      </c>
    </row>
    <row r="26" spans="2:9" s="67" customFormat="1" ht="15" customHeight="1" x14ac:dyDescent="0.2">
      <c r="B26" s="42" t="s">
        <v>88</v>
      </c>
      <c r="C26" s="62">
        <v>108.4</v>
      </c>
      <c r="D26" s="62">
        <v>106.9</v>
      </c>
      <c r="E26" s="62">
        <v>111.4</v>
      </c>
      <c r="F26" s="62"/>
      <c r="G26" s="62">
        <v>112.4</v>
      </c>
      <c r="H26" s="62">
        <v>113.3</v>
      </c>
      <c r="I26" s="62">
        <v>111.1</v>
      </c>
    </row>
    <row r="27" spans="2:9" s="67" customFormat="1" ht="15" customHeight="1" x14ac:dyDescent="0.2">
      <c r="B27" s="42" t="s">
        <v>84</v>
      </c>
      <c r="C27" s="62">
        <v>107.6</v>
      </c>
      <c r="D27" s="62">
        <v>106</v>
      </c>
      <c r="E27" s="62">
        <v>110.8</v>
      </c>
      <c r="F27" s="62"/>
      <c r="G27" s="62">
        <v>111.6</v>
      </c>
      <c r="H27" s="62">
        <v>112.5</v>
      </c>
      <c r="I27" s="62">
        <v>110.2</v>
      </c>
    </row>
    <row r="28" spans="2:9" s="67" customFormat="1" ht="15" customHeight="1" x14ac:dyDescent="0.2">
      <c r="B28" s="42" t="s">
        <v>90</v>
      </c>
      <c r="C28" s="62">
        <v>107.4</v>
      </c>
      <c r="D28" s="62">
        <v>105.8</v>
      </c>
      <c r="E28" s="62">
        <v>110.3</v>
      </c>
      <c r="F28" s="62"/>
      <c r="G28" s="62">
        <v>113.4</v>
      </c>
      <c r="H28" s="62">
        <v>114.2</v>
      </c>
      <c r="I28" s="62">
        <v>112.2</v>
      </c>
    </row>
    <row r="29" spans="2:9" s="67" customFormat="1" ht="15" customHeight="1" x14ac:dyDescent="0.2">
      <c r="B29" s="42" t="s">
        <v>86</v>
      </c>
      <c r="C29" s="62">
        <v>106.9</v>
      </c>
      <c r="D29" s="62">
        <v>106</v>
      </c>
      <c r="E29" s="62">
        <v>107.7</v>
      </c>
      <c r="F29" s="62"/>
      <c r="G29" s="62">
        <v>112.5</v>
      </c>
      <c r="H29" s="62">
        <v>114.5</v>
      </c>
      <c r="I29" s="62">
        <v>109.9</v>
      </c>
    </row>
    <row r="30" spans="2:9" s="67" customFormat="1" ht="15" customHeight="1" x14ac:dyDescent="0.2">
      <c r="B30" s="42" t="s">
        <v>88</v>
      </c>
      <c r="C30" s="62">
        <v>105.4</v>
      </c>
      <c r="D30" s="62">
        <v>104.7</v>
      </c>
      <c r="E30" s="62">
        <v>105.7</v>
      </c>
      <c r="F30" s="62"/>
      <c r="G30" s="62">
        <v>113.8</v>
      </c>
      <c r="H30" s="62">
        <v>116.2</v>
      </c>
      <c r="I30" s="62">
        <v>110.7</v>
      </c>
    </row>
    <row r="31" spans="2:9" s="67" customFormat="1" ht="15" customHeight="1" x14ac:dyDescent="0.2">
      <c r="B31" s="42" t="s">
        <v>84</v>
      </c>
      <c r="C31" s="62">
        <v>104.5</v>
      </c>
      <c r="D31" s="62">
        <v>103.3</v>
      </c>
      <c r="E31" s="62">
        <v>106.4</v>
      </c>
      <c r="F31" s="62"/>
      <c r="G31" s="62">
        <v>114.9</v>
      </c>
      <c r="H31" s="62">
        <v>119.3</v>
      </c>
      <c r="I31" s="62">
        <v>109.4</v>
      </c>
    </row>
    <row r="32" spans="2:9" s="67" customFormat="1" ht="15" customHeight="1" x14ac:dyDescent="0.2">
      <c r="B32" s="42" t="s">
        <v>92</v>
      </c>
      <c r="C32" s="62" t="s">
        <v>127</v>
      </c>
      <c r="D32" s="62" t="s">
        <v>138</v>
      </c>
      <c r="E32" s="62" t="s">
        <v>210</v>
      </c>
      <c r="F32" s="62"/>
      <c r="G32" s="62" t="s">
        <v>342</v>
      </c>
      <c r="H32" s="62" t="s">
        <v>343</v>
      </c>
      <c r="I32" s="62" t="s">
        <v>344</v>
      </c>
    </row>
    <row r="33" spans="2:9" s="67" customFormat="1" ht="15" customHeight="1" x14ac:dyDescent="0.2">
      <c r="B33" s="66" t="s">
        <v>86</v>
      </c>
      <c r="C33" s="62" t="s">
        <v>129</v>
      </c>
      <c r="D33" s="62" t="s">
        <v>345</v>
      </c>
      <c r="E33" s="62" t="s">
        <v>346</v>
      </c>
      <c r="F33" s="62"/>
      <c r="G33" s="62" t="s">
        <v>347</v>
      </c>
      <c r="H33" s="62" t="s">
        <v>348</v>
      </c>
      <c r="I33" s="62" t="s">
        <v>349</v>
      </c>
    </row>
    <row r="34" spans="2:9" ht="15" customHeight="1" x14ac:dyDescent="0.25">
      <c r="B34" s="60" t="s">
        <v>184</v>
      </c>
      <c r="C34" s="62"/>
      <c r="D34" s="62"/>
      <c r="E34" s="62"/>
      <c r="F34" s="62"/>
      <c r="G34" s="62"/>
      <c r="H34" s="62"/>
      <c r="I34" s="62"/>
    </row>
    <row r="35" spans="2:9" s="67" customFormat="1" ht="15" customHeight="1" x14ac:dyDescent="0.2">
      <c r="B35" s="42" t="s">
        <v>83</v>
      </c>
      <c r="C35" s="62">
        <v>0.7</v>
      </c>
      <c r="D35" s="62">
        <v>0.6</v>
      </c>
      <c r="E35" s="62">
        <v>0.8</v>
      </c>
      <c r="F35" s="62"/>
      <c r="G35" s="62">
        <v>0.8</v>
      </c>
      <c r="H35" s="62">
        <v>1.1000000000000001</v>
      </c>
      <c r="I35" s="62">
        <v>0.4</v>
      </c>
    </row>
    <row r="36" spans="2:9" s="67" customFormat="1" ht="15" customHeight="1" x14ac:dyDescent="0.2">
      <c r="B36" s="42" t="s">
        <v>84</v>
      </c>
      <c r="C36" s="62">
        <v>0.1</v>
      </c>
      <c r="D36" s="62">
        <v>-0.1</v>
      </c>
      <c r="E36" s="62">
        <v>0.7</v>
      </c>
      <c r="F36" s="62"/>
      <c r="G36" s="62">
        <v>1.3</v>
      </c>
      <c r="H36" s="62">
        <v>0.7</v>
      </c>
      <c r="I36" s="62">
        <v>2.1</v>
      </c>
    </row>
    <row r="37" spans="2:9" s="67" customFormat="1" ht="15" customHeight="1" x14ac:dyDescent="0.2">
      <c r="B37" s="42" t="s">
        <v>85</v>
      </c>
      <c r="C37" s="62">
        <v>0.4</v>
      </c>
      <c r="D37" s="62">
        <v>0.1</v>
      </c>
      <c r="E37" s="62">
        <v>0.8</v>
      </c>
      <c r="F37" s="62"/>
      <c r="G37" s="62">
        <v>1.3</v>
      </c>
      <c r="H37" s="62">
        <v>1.5</v>
      </c>
      <c r="I37" s="62">
        <v>1</v>
      </c>
    </row>
    <row r="38" spans="2:9" s="67" customFormat="1" ht="15" customHeight="1" x14ac:dyDescent="0.2">
      <c r="B38" s="42" t="s">
        <v>86</v>
      </c>
      <c r="C38" s="62">
        <v>0.3</v>
      </c>
      <c r="D38" s="62">
        <v>0.2</v>
      </c>
      <c r="E38" s="62">
        <v>0.5</v>
      </c>
      <c r="F38" s="62"/>
      <c r="G38" s="62">
        <v>-0.4</v>
      </c>
      <c r="H38" s="62">
        <v>-0.5</v>
      </c>
      <c r="I38" s="62">
        <v>-0.3</v>
      </c>
    </row>
    <row r="39" spans="2:9" s="67" customFormat="1" ht="15" customHeight="1" x14ac:dyDescent="0.2">
      <c r="B39" s="42" t="s">
        <v>88</v>
      </c>
      <c r="C39" s="62" t="s">
        <v>87</v>
      </c>
      <c r="D39" s="62">
        <v>-0.1</v>
      </c>
      <c r="E39" s="62">
        <v>0.2</v>
      </c>
      <c r="F39" s="62"/>
      <c r="G39" s="62">
        <v>3</v>
      </c>
      <c r="H39" s="62">
        <v>3.3</v>
      </c>
      <c r="I39" s="62">
        <v>2.6</v>
      </c>
    </row>
    <row r="40" spans="2:9" s="67" customFormat="1" ht="15" customHeight="1" x14ac:dyDescent="0.2">
      <c r="B40" s="42" t="s">
        <v>84</v>
      </c>
      <c r="C40" s="62">
        <v>0.4</v>
      </c>
      <c r="D40" s="62">
        <v>0.3</v>
      </c>
      <c r="E40" s="62">
        <v>0.4</v>
      </c>
      <c r="F40" s="62"/>
      <c r="G40" s="62">
        <v>-1.8</v>
      </c>
      <c r="H40" s="62">
        <v>-1.6</v>
      </c>
      <c r="I40" s="62">
        <v>-1.9</v>
      </c>
    </row>
    <row r="41" spans="2:9" s="67" customFormat="1" ht="15" customHeight="1" x14ac:dyDescent="0.2">
      <c r="B41" s="42" t="s">
        <v>89</v>
      </c>
      <c r="C41" s="62">
        <v>0.8</v>
      </c>
      <c r="D41" s="62">
        <v>0.7</v>
      </c>
      <c r="E41" s="62">
        <v>0.9</v>
      </c>
      <c r="F41" s="62"/>
      <c r="G41" s="62">
        <v>0.8</v>
      </c>
      <c r="H41" s="62" t="s">
        <v>87</v>
      </c>
      <c r="I41" s="62">
        <v>1.8</v>
      </c>
    </row>
    <row r="42" spans="2:9" s="67" customFormat="1" ht="15" customHeight="1" x14ac:dyDescent="0.2">
      <c r="B42" s="42" t="s">
        <v>86</v>
      </c>
      <c r="C42" s="62">
        <v>0.3</v>
      </c>
      <c r="D42" s="62">
        <v>0.6</v>
      </c>
      <c r="E42" s="62">
        <v>-0.6</v>
      </c>
      <c r="F42" s="62"/>
      <c r="G42" s="62">
        <v>0.1</v>
      </c>
      <c r="H42" s="62">
        <v>1.3</v>
      </c>
      <c r="I42" s="62">
        <v>-1.3</v>
      </c>
    </row>
    <row r="43" spans="2:9" s="67" customFormat="1" ht="15" customHeight="1" x14ac:dyDescent="0.2">
      <c r="B43" s="42" t="s">
        <v>88</v>
      </c>
      <c r="C43" s="62">
        <v>0.7</v>
      </c>
      <c r="D43" s="62">
        <v>0.6</v>
      </c>
      <c r="E43" s="62">
        <v>1</v>
      </c>
      <c r="F43" s="62"/>
      <c r="G43" s="62">
        <v>2.1</v>
      </c>
      <c r="H43" s="62">
        <v>1.7</v>
      </c>
      <c r="I43" s="62">
        <v>2.5</v>
      </c>
    </row>
    <row r="44" spans="2:9" s="67" customFormat="1" ht="15" customHeight="1" x14ac:dyDescent="0.2">
      <c r="B44" s="42" t="s">
        <v>84</v>
      </c>
      <c r="C44" s="62">
        <v>-0.8</v>
      </c>
      <c r="D44" s="62">
        <v>-0.8</v>
      </c>
      <c r="E44" s="62">
        <v>-0.6</v>
      </c>
      <c r="F44" s="62"/>
      <c r="G44" s="62">
        <v>-0.8</v>
      </c>
      <c r="H44" s="62">
        <v>-0.7</v>
      </c>
      <c r="I44" s="62">
        <v>-0.8</v>
      </c>
    </row>
    <row r="45" spans="2:9" s="67" customFormat="1" ht="15" customHeight="1" x14ac:dyDescent="0.2">
      <c r="B45" s="42" t="s">
        <v>90</v>
      </c>
      <c r="C45" s="62">
        <v>-0.2</v>
      </c>
      <c r="D45" s="62">
        <v>-0.2</v>
      </c>
      <c r="E45" s="62">
        <v>-0.4</v>
      </c>
      <c r="F45" s="62"/>
      <c r="G45" s="62">
        <v>1.7</v>
      </c>
      <c r="H45" s="62">
        <v>1.5</v>
      </c>
      <c r="I45" s="62">
        <v>1.9</v>
      </c>
    </row>
    <row r="46" spans="2:9" s="67" customFormat="1" ht="15" customHeight="1" x14ac:dyDescent="0.2">
      <c r="B46" s="42" t="s">
        <v>86</v>
      </c>
      <c r="C46" s="62">
        <v>-0.5</v>
      </c>
      <c r="D46" s="62">
        <v>0.2</v>
      </c>
      <c r="E46" s="62">
        <v>-2.4</v>
      </c>
      <c r="F46" s="62"/>
      <c r="G46" s="62">
        <v>-0.8</v>
      </c>
      <c r="H46" s="62">
        <v>0.2</v>
      </c>
      <c r="I46" s="62">
        <v>-2.1</v>
      </c>
    </row>
    <row r="47" spans="2:9" s="67" customFormat="1" ht="15" customHeight="1" x14ac:dyDescent="0.2">
      <c r="B47" s="42" t="s">
        <v>88</v>
      </c>
      <c r="C47" s="62">
        <v>-1.4</v>
      </c>
      <c r="D47" s="62">
        <v>-1.2</v>
      </c>
      <c r="E47" s="62">
        <v>-1.9</v>
      </c>
      <c r="F47" s="62"/>
      <c r="G47" s="62">
        <v>1.2</v>
      </c>
      <c r="H47" s="62">
        <v>1.5</v>
      </c>
      <c r="I47" s="62">
        <v>0.8</v>
      </c>
    </row>
    <row r="48" spans="2:9" s="67" customFormat="1" ht="15" customHeight="1" x14ac:dyDescent="0.2">
      <c r="B48" s="42" t="s">
        <v>84</v>
      </c>
      <c r="C48" s="62">
        <v>-0.9</v>
      </c>
      <c r="D48" s="62">
        <v>-1.3</v>
      </c>
      <c r="E48" s="62">
        <v>0.6</v>
      </c>
      <c r="F48" s="62"/>
      <c r="G48" s="62">
        <v>0.9</v>
      </c>
      <c r="H48" s="62">
        <v>2.7</v>
      </c>
      <c r="I48" s="62">
        <v>-1.2</v>
      </c>
    </row>
    <row r="49" spans="2:9" s="67" customFormat="1" ht="15" customHeight="1" x14ac:dyDescent="0.2">
      <c r="B49" s="42" t="s">
        <v>92</v>
      </c>
      <c r="C49" s="62">
        <v>0.3</v>
      </c>
      <c r="D49" s="62">
        <v>0.3</v>
      </c>
      <c r="E49" s="62">
        <v>0.4</v>
      </c>
      <c r="F49" s="62"/>
      <c r="G49" s="62">
        <v>2.7</v>
      </c>
      <c r="H49" s="62">
        <v>0.8</v>
      </c>
      <c r="I49" s="62">
        <v>5.0999999999999996</v>
      </c>
    </row>
    <row r="50" spans="2:9" s="67" customFormat="1" ht="15" customHeight="1" x14ac:dyDescent="0.2">
      <c r="B50" s="66" t="s">
        <v>86</v>
      </c>
      <c r="C50" s="62">
        <v>-0.1</v>
      </c>
      <c r="D50" s="62">
        <v>-0.2</v>
      </c>
      <c r="E50" s="62">
        <v>0.1</v>
      </c>
      <c r="F50" s="62"/>
      <c r="G50" s="62">
        <v>-1.3</v>
      </c>
      <c r="H50" s="62">
        <v>-0.7</v>
      </c>
      <c r="I50" s="62">
        <v>-2</v>
      </c>
    </row>
    <row r="51" spans="2:9" ht="15" customHeight="1" x14ac:dyDescent="0.25">
      <c r="B51" s="60" t="s">
        <v>185</v>
      </c>
      <c r="C51" s="66"/>
      <c r="D51" s="66"/>
      <c r="E51" s="66"/>
      <c r="F51" s="66"/>
      <c r="I51" s="17"/>
    </row>
    <row r="52" spans="2:9" s="67" customFormat="1" ht="15" customHeight="1" x14ac:dyDescent="0.2">
      <c r="B52" s="42" t="s">
        <v>83</v>
      </c>
      <c r="C52" s="62">
        <v>1.8</v>
      </c>
      <c r="D52" s="62">
        <v>1.8</v>
      </c>
      <c r="E52" s="62">
        <v>1.7</v>
      </c>
      <c r="F52" s="62"/>
      <c r="G52" s="62">
        <v>2.7</v>
      </c>
      <c r="H52" s="62">
        <v>3.2</v>
      </c>
      <c r="I52" s="62">
        <v>2</v>
      </c>
    </row>
    <row r="53" spans="2:9" s="67" customFormat="1" ht="15" customHeight="1" x14ac:dyDescent="0.2">
      <c r="B53" s="42" t="s">
        <v>84</v>
      </c>
      <c r="C53" s="62">
        <v>1.6</v>
      </c>
      <c r="D53" s="62">
        <v>1.2</v>
      </c>
      <c r="E53" s="62">
        <v>2.5</v>
      </c>
      <c r="F53" s="62"/>
      <c r="G53" s="62">
        <v>4.4000000000000004</v>
      </c>
      <c r="H53" s="62">
        <v>3.2</v>
      </c>
      <c r="I53" s="62">
        <v>6.1</v>
      </c>
    </row>
    <row r="54" spans="2:9" s="67" customFormat="1" ht="15" customHeight="1" x14ac:dyDescent="0.2">
      <c r="B54" s="42" t="s">
        <v>85</v>
      </c>
      <c r="C54" s="62">
        <v>1.6</v>
      </c>
      <c r="D54" s="62">
        <v>1</v>
      </c>
      <c r="E54" s="62">
        <v>2.7</v>
      </c>
      <c r="F54" s="62"/>
      <c r="G54" s="62">
        <v>4.4000000000000004</v>
      </c>
      <c r="H54" s="62">
        <v>4</v>
      </c>
      <c r="I54" s="62">
        <v>4.9000000000000004</v>
      </c>
    </row>
    <row r="55" spans="2:9" s="67" customFormat="1" ht="15" customHeight="1" x14ac:dyDescent="0.2">
      <c r="B55" s="42" t="s">
        <v>86</v>
      </c>
      <c r="C55" s="62">
        <v>1.5</v>
      </c>
      <c r="D55" s="62">
        <v>0.8</v>
      </c>
      <c r="E55" s="62">
        <v>2.7</v>
      </c>
      <c r="F55" s="62"/>
      <c r="G55" s="62">
        <v>3</v>
      </c>
      <c r="H55" s="62">
        <v>2.8</v>
      </c>
      <c r="I55" s="62">
        <v>3.2</v>
      </c>
    </row>
    <row r="56" spans="2:9" s="67" customFormat="1" ht="15" customHeight="1" x14ac:dyDescent="0.2">
      <c r="B56" s="42" t="s">
        <v>88</v>
      </c>
      <c r="C56" s="62">
        <v>0.9</v>
      </c>
      <c r="D56" s="62">
        <v>0.2</v>
      </c>
      <c r="E56" s="62">
        <v>2.1</v>
      </c>
      <c r="F56" s="62"/>
      <c r="G56" s="62">
        <v>5.2</v>
      </c>
      <c r="H56" s="62">
        <v>5</v>
      </c>
      <c r="I56" s="62">
        <v>5.5</v>
      </c>
    </row>
    <row r="57" spans="2:9" s="67" customFormat="1" ht="15" customHeight="1" x14ac:dyDescent="0.2">
      <c r="B57" s="42" t="s">
        <v>84</v>
      </c>
      <c r="C57" s="62">
        <v>1.1000000000000001</v>
      </c>
      <c r="D57" s="62">
        <v>0.6</v>
      </c>
      <c r="E57" s="62">
        <v>1.9</v>
      </c>
      <c r="F57" s="62"/>
      <c r="G57" s="62">
        <v>2</v>
      </c>
      <c r="H57" s="62">
        <v>2.5</v>
      </c>
      <c r="I57" s="62">
        <v>1.4</v>
      </c>
    </row>
    <row r="58" spans="2:9" s="67" customFormat="1" ht="15" customHeight="1" x14ac:dyDescent="0.2">
      <c r="B58" s="42" t="s">
        <v>89</v>
      </c>
      <c r="C58" s="62">
        <v>1.5</v>
      </c>
      <c r="D58" s="62">
        <v>1.2</v>
      </c>
      <c r="E58" s="62">
        <v>2</v>
      </c>
      <c r="F58" s="62"/>
      <c r="G58" s="62">
        <v>1.6</v>
      </c>
      <c r="H58" s="62">
        <v>1</v>
      </c>
      <c r="I58" s="62">
        <v>2.2000000000000002</v>
      </c>
    </row>
    <row r="59" spans="2:9" s="67" customFormat="1" ht="15" customHeight="1" x14ac:dyDescent="0.2">
      <c r="B59" s="42" t="s">
        <v>86</v>
      </c>
      <c r="C59" s="62">
        <v>1.4</v>
      </c>
      <c r="D59" s="62">
        <v>1.6</v>
      </c>
      <c r="E59" s="62">
        <v>0.9</v>
      </c>
      <c r="F59" s="62"/>
      <c r="G59" s="62">
        <v>2.1</v>
      </c>
      <c r="H59" s="62">
        <v>2.9</v>
      </c>
      <c r="I59" s="62">
        <v>1.1000000000000001</v>
      </c>
    </row>
    <row r="60" spans="2:9" s="67" customFormat="1" ht="15" customHeight="1" x14ac:dyDescent="0.2">
      <c r="B60" s="42" t="s">
        <v>88</v>
      </c>
      <c r="C60" s="62">
        <v>2.1</v>
      </c>
      <c r="D60" s="62">
        <v>2.2000000000000002</v>
      </c>
      <c r="E60" s="62">
        <v>1.7</v>
      </c>
      <c r="F60" s="62"/>
      <c r="G60" s="62">
        <v>1.2</v>
      </c>
      <c r="H60" s="62">
        <v>1.3</v>
      </c>
      <c r="I60" s="62">
        <v>1</v>
      </c>
    </row>
    <row r="61" spans="2:9" s="67" customFormat="1" ht="15" customHeight="1" x14ac:dyDescent="0.2">
      <c r="B61" s="42" t="s">
        <v>84</v>
      </c>
      <c r="C61" s="62">
        <v>0.9</v>
      </c>
      <c r="D61" s="62">
        <v>1</v>
      </c>
      <c r="E61" s="62">
        <v>0.7</v>
      </c>
      <c r="F61" s="62"/>
      <c r="G61" s="62">
        <v>2.2000000000000002</v>
      </c>
      <c r="H61" s="62">
        <v>2.2999999999999998</v>
      </c>
      <c r="I61" s="62">
        <v>2.1</v>
      </c>
    </row>
    <row r="62" spans="2:9" s="67" customFormat="1" ht="15" customHeight="1" x14ac:dyDescent="0.2">
      <c r="B62" s="42" t="s">
        <v>90</v>
      </c>
      <c r="C62" s="62" t="s">
        <v>87</v>
      </c>
      <c r="D62" s="62">
        <v>0.2</v>
      </c>
      <c r="E62" s="62">
        <v>-0.6</v>
      </c>
      <c r="F62" s="62"/>
      <c r="G62" s="62">
        <v>3</v>
      </c>
      <c r="H62" s="62">
        <v>3.8</v>
      </c>
      <c r="I62" s="62">
        <v>2.1</v>
      </c>
    </row>
    <row r="63" spans="2:9" s="67" customFormat="1" ht="15" customHeight="1" x14ac:dyDescent="0.2">
      <c r="B63" s="42" t="s">
        <v>86</v>
      </c>
      <c r="C63" s="62">
        <v>-0.8</v>
      </c>
      <c r="D63" s="62">
        <v>-0.3</v>
      </c>
      <c r="E63" s="62">
        <v>-2.4</v>
      </c>
      <c r="F63" s="62"/>
      <c r="G63" s="62">
        <v>2.1</v>
      </c>
      <c r="H63" s="62">
        <v>2.7</v>
      </c>
      <c r="I63" s="62">
        <v>1.3</v>
      </c>
    </row>
    <row r="64" spans="2:9" s="67" customFormat="1" ht="15" customHeight="1" x14ac:dyDescent="0.2">
      <c r="B64" s="42" t="s">
        <v>88</v>
      </c>
      <c r="C64" s="62">
        <v>-2.8</v>
      </c>
      <c r="D64" s="62">
        <v>-2</v>
      </c>
      <c r="E64" s="62">
        <v>-5.2</v>
      </c>
      <c r="F64" s="62"/>
      <c r="G64" s="62">
        <v>1.3</v>
      </c>
      <c r="H64" s="62">
        <v>2.5</v>
      </c>
      <c r="I64" s="62">
        <v>-0.3</v>
      </c>
    </row>
    <row r="65" spans="2:10" s="67" customFormat="1" ht="15" customHeight="1" x14ac:dyDescent="0.2">
      <c r="B65" s="42" t="s">
        <v>84</v>
      </c>
      <c r="C65" s="62">
        <v>-2.9</v>
      </c>
      <c r="D65" s="62">
        <v>-2.5</v>
      </c>
      <c r="E65" s="62">
        <v>-4</v>
      </c>
      <c r="F65" s="62"/>
      <c r="G65" s="62">
        <v>3</v>
      </c>
      <c r="H65" s="62">
        <v>6</v>
      </c>
      <c r="I65" s="62">
        <v>-0.7</v>
      </c>
    </row>
    <row r="66" spans="2:10" s="67" customFormat="1" ht="15" customHeight="1" x14ac:dyDescent="0.2">
      <c r="B66" s="42" t="s">
        <v>92</v>
      </c>
      <c r="C66" s="62">
        <v>-2.4</v>
      </c>
      <c r="D66" s="62">
        <v>-2.1</v>
      </c>
      <c r="E66" s="62">
        <v>-3.2</v>
      </c>
      <c r="F66" s="62"/>
      <c r="G66" s="62">
        <v>4.0999999999999996</v>
      </c>
      <c r="H66" s="62">
        <v>5.3</v>
      </c>
      <c r="I66" s="62">
        <v>2.5</v>
      </c>
    </row>
    <row r="67" spans="2:10" s="67" customFormat="1" ht="15" customHeight="1" x14ac:dyDescent="0.2">
      <c r="B67" s="66" t="s">
        <v>86</v>
      </c>
      <c r="C67" s="62">
        <v>-2</v>
      </c>
      <c r="D67" s="62">
        <v>-2.5</v>
      </c>
      <c r="E67" s="62">
        <v>-0.8</v>
      </c>
      <c r="F67" s="62"/>
      <c r="G67" s="62">
        <v>3.6</v>
      </c>
      <c r="H67" s="62">
        <v>4.3</v>
      </c>
      <c r="I67" s="62">
        <v>2.6</v>
      </c>
    </row>
    <row r="68" spans="2:10" ht="15" customHeight="1" thickBot="1" x14ac:dyDescent="0.25">
      <c r="B68" s="43"/>
      <c r="C68" s="40"/>
      <c r="D68" s="40"/>
      <c r="E68" s="40"/>
      <c r="F68" s="40"/>
      <c r="G68" s="40"/>
      <c r="H68" s="40"/>
      <c r="I68" s="40"/>
      <c r="J68" s="71"/>
    </row>
    <row r="69" spans="2:10" ht="15" customHeight="1" x14ac:dyDescent="0.25">
      <c r="B69" s="66" t="s">
        <v>186</v>
      </c>
      <c r="H69" s="96" t="s">
        <v>187</v>
      </c>
      <c r="I69" s="97"/>
      <c r="J69" s="76"/>
    </row>
    <row r="70" spans="2:10" ht="15" customHeight="1" x14ac:dyDescent="0.2">
      <c r="B70" s="85"/>
      <c r="C70" s="86"/>
      <c r="D70" s="86"/>
      <c r="E70" s="86"/>
    </row>
    <row r="71" spans="2:10" ht="25.5" customHeight="1" x14ac:dyDescent="0.2">
      <c r="B71" s="87" t="s">
        <v>244</v>
      </c>
      <c r="C71" s="86"/>
      <c r="D71" s="86"/>
      <c r="E71" s="66"/>
    </row>
    <row r="72" spans="2:10" ht="15" customHeight="1" x14ac:dyDescent="0.2"/>
  </sheetData>
  <mergeCells count="6">
    <mergeCell ref="B71:D71"/>
    <mergeCell ref="B70:E70"/>
    <mergeCell ref="B3:K3"/>
    <mergeCell ref="C5:E5"/>
    <mergeCell ref="G5:I5"/>
    <mergeCell ref="H69:I69"/>
  </mergeCells>
  <hyperlinks>
    <hyperlink ref="B1" location="Contents!B14" display="Back to contents" xr:uid="{00000000-0004-0000-0D00-000000000000}"/>
  </hyperlinks>
  <pageMargins left="0.74803149606299213" right="0.74803149606299213" top="0.98425196850393704" bottom="0.98425196850393704" header="0.51181102362204722" footer="0.51181102362204722"/>
  <pageSetup paperSize="9" scale="5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B1:L78"/>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8" width="16.6328125" style="67" customWidth="1"/>
    <col min="9" max="11" width="16.6328125" style="66" customWidth="1"/>
    <col min="12" max="12" width="11.36328125" style="66" bestFit="1" customWidth="1"/>
    <col min="13" max="15" width="9.08984375" style="66" customWidth="1"/>
    <col min="16" max="16384" width="9.08984375" style="66"/>
  </cols>
  <sheetData>
    <row r="1" spans="2:12" ht="15" customHeight="1" x14ac:dyDescent="0.25">
      <c r="B1" s="70" t="s">
        <v>11</v>
      </c>
      <c r="C1" s="20"/>
      <c r="D1" s="20"/>
    </row>
    <row r="2" spans="2:12" ht="15" customHeight="1" x14ac:dyDescent="0.2"/>
    <row r="3" spans="2:12" ht="15" customHeight="1" x14ac:dyDescent="0.3">
      <c r="B3" s="89" t="s">
        <v>144</v>
      </c>
      <c r="C3" s="86"/>
      <c r="D3" s="86"/>
      <c r="E3" s="86"/>
      <c r="F3" s="86"/>
      <c r="G3" s="86"/>
      <c r="H3" s="86"/>
      <c r="I3" s="85"/>
      <c r="J3" s="85"/>
      <c r="K3" s="9"/>
      <c r="L3" s="9"/>
    </row>
    <row r="4" spans="2:12" ht="15" customHeight="1" thickBot="1" x14ac:dyDescent="0.25">
      <c r="B4" s="46" t="s">
        <v>121</v>
      </c>
      <c r="C4" s="16"/>
      <c r="D4" s="16"/>
      <c r="E4" s="16"/>
      <c r="F4" s="16"/>
      <c r="G4" s="45"/>
      <c r="H4" s="45" t="s">
        <v>350</v>
      </c>
    </row>
    <row r="5" spans="2:12" ht="30" customHeight="1" x14ac:dyDescent="0.25">
      <c r="C5" s="99" t="s">
        <v>351</v>
      </c>
      <c r="D5" s="100"/>
      <c r="E5" s="100"/>
      <c r="F5" s="100"/>
      <c r="G5" s="100"/>
      <c r="H5" s="100"/>
    </row>
    <row r="6" spans="2:12" ht="50" customHeight="1" x14ac:dyDescent="0.2">
      <c r="C6" s="69" t="s">
        <v>352</v>
      </c>
      <c r="D6" s="69" t="s">
        <v>353</v>
      </c>
      <c r="E6" s="69" t="s">
        <v>354</v>
      </c>
      <c r="F6" s="69" t="s">
        <v>355</v>
      </c>
      <c r="G6" s="69" t="s">
        <v>356</v>
      </c>
      <c r="H6" s="69" t="s">
        <v>357</v>
      </c>
    </row>
    <row r="7" spans="2:12" ht="15" customHeight="1" x14ac:dyDescent="0.25">
      <c r="B7" s="59" t="s">
        <v>153</v>
      </c>
      <c r="C7" s="52" t="s">
        <v>358</v>
      </c>
      <c r="D7" s="52" t="s">
        <v>359</v>
      </c>
      <c r="E7" s="52" t="s">
        <v>360</v>
      </c>
      <c r="F7" s="52" t="s">
        <v>361</v>
      </c>
      <c r="G7" s="52" t="s">
        <v>362</v>
      </c>
      <c r="H7" s="52" t="s">
        <v>363</v>
      </c>
    </row>
    <row r="8" spans="2:12" ht="15" customHeight="1" x14ac:dyDescent="0.2">
      <c r="B8" s="83">
        <v>2017</v>
      </c>
      <c r="C8" s="62">
        <v>102.8</v>
      </c>
      <c r="D8" s="62">
        <v>102.8</v>
      </c>
      <c r="E8" s="62">
        <v>98.3</v>
      </c>
      <c r="F8" s="62">
        <v>101.6</v>
      </c>
      <c r="G8" s="62">
        <v>97.3</v>
      </c>
      <c r="H8" s="62">
        <v>102.4</v>
      </c>
    </row>
    <row r="9" spans="2:12" ht="15" customHeight="1" x14ac:dyDescent="0.2">
      <c r="B9" s="83">
        <v>2018</v>
      </c>
      <c r="C9" s="62">
        <v>103.9</v>
      </c>
      <c r="D9" s="62">
        <v>103.9</v>
      </c>
      <c r="E9" s="62">
        <v>100.2</v>
      </c>
      <c r="F9" s="62">
        <v>101.7</v>
      </c>
      <c r="G9" s="62">
        <v>99.5</v>
      </c>
      <c r="H9" s="62">
        <v>106.2</v>
      </c>
    </row>
    <row r="10" spans="2:12" ht="15" customHeight="1" x14ac:dyDescent="0.2">
      <c r="B10" s="83">
        <v>2019</v>
      </c>
      <c r="C10" s="62">
        <v>103.4</v>
      </c>
      <c r="D10" s="62">
        <v>103.4</v>
      </c>
      <c r="E10" s="62">
        <v>101.1</v>
      </c>
      <c r="F10" s="62">
        <v>102.6</v>
      </c>
      <c r="G10" s="62">
        <v>100.1</v>
      </c>
      <c r="H10" s="62">
        <v>109.6</v>
      </c>
    </row>
    <row r="11" spans="2:12" ht="15" customHeight="1" x14ac:dyDescent="0.2">
      <c r="B11" s="83">
        <v>2020</v>
      </c>
      <c r="C11" s="62">
        <v>101.3</v>
      </c>
      <c r="D11" s="62">
        <v>101.3</v>
      </c>
      <c r="E11" s="62">
        <v>102.7</v>
      </c>
      <c r="F11" s="62">
        <v>103.2</v>
      </c>
      <c r="G11" s="62">
        <v>102</v>
      </c>
      <c r="H11" s="62">
        <v>110.5</v>
      </c>
    </row>
    <row r="12" spans="2:12" ht="15" customHeight="1" x14ac:dyDescent="0.25">
      <c r="B12" s="60" t="s">
        <v>161</v>
      </c>
      <c r="C12" s="66"/>
      <c r="D12" s="17"/>
      <c r="E12" s="17"/>
      <c r="F12" s="17"/>
      <c r="G12" s="17"/>
      <c r="H12" s="17"/>
    </row>
    <row r="13" spans="2:12" ht="15" customHeight="1" x14ac:dyDescent="0.2">
      <c r="B13" s="83">
        <v>2017</v>
      </c>
      <c r="C13" s="62">
        <v>1.1000000000000001</v>
      </c>
      <c r="D13" s="62">
        <v>1.1000000000000001</v>
      </c>
      <c r="E13" s="62">
        <v>-2.4</v>
      </c>
      <c r="F13" s="62" t="s">
        <v>87</v>
      </c>
      <c r="G13" s="62">
        <v>-3.2</v>
      </c>
      <c r="H13" s="62">
        <v>1.4</v>
      </c>
    </row>
    <row r="14" spans="2:12" ht="15" customHeight="1" x14ac:dyDescent="0.2">
      <c r="B14" s="83">
        <v>2018</v>
      </c>
      <c r="C14" s="62">
        <v>1.1000000000000001</v>
      </c>
      <c r="D14" s="62">
        <v>1.1000000000000001</v>
      </c>
      <c r="E14" s="62">
        <v>2</v>
      </c>
      <c r="F14" s="62">
        <v>0.1</v>
      </c>
      <c r="G14" s="62">
        <v>2.2000000000000002</v>
      </c>
      <c r="H14" s="62">
        <v>3.7</v>
      </c>
    </row>
    <row r="15" spans="2:12" ht="15" customHeight="1" x14ac:dyDescent="0.2">
      <c r="B15" s="83">
        <v>2019</v>
      </c>
      <c r="C15" s="62">
        <v>-0.5</v>
      </c>
      <c r="D15" s="62">
        <v>-0.5</v>
      </c>
      <c r="E15" s="62">
        <v>0.9</v>
      </c>
      <c r="F15" s="62">
        <v>0.9</v>
      </c>
      <c r="G15" s="62">
        <v>0.6</v>
      </c>
      <c r="H15" s="62">
        <v>3.2</v>
      </c>
    </row>
    <row r="16" spans="2:12" ht="15" customHeight="1" x14ac:dyDescent="0.2">
      <c r="B16" s="83">
        <v>2020</v>
      </c>
      <c r="C16" s="62">
        <v>-2</v>
      </c>
      <c r="D16" s="62">
        <v>-2</v>
      </c>
      <c r="E16" s="62">
        <v>1.6</v>
      </c>
      <c r="F16" s="62">
        <v>0.6</v>
      </c>
      <c r="G16" s="62">
        <v>1.9</v>
      </c>
      <c r="H16" s="62">
        <v>0.8</v>
      </c>
    </row>
    <row r="17" spans="2:8" ht="15" customHeight="1" x14ac:dyDescent="0.25">
      <c r="B17" s="60" t="s">
        <v>162</v>
      </c>
      <c r="C17" s="66"/>
      <c r="D17" s="17"/>
      <c r="E17" s="17"/>
      <c r="F17" s="17"/>
      <c r="G17" s="17"/>
      <c r="H17" s="17"/>
    </row>
    <row r="18" spans="2:8" ht="15" customHeight="1" x14ac:dyDescent="0.2">
      <c r="B18" s="42" t="s">
        <v>83</v>
      </c>
      <c r="C18" s="62">
        <v>103</v>
      </c>
      <c r="D18" s="62">
        <v>103</v>
      </c>
      <c r="E18" s="62">
        <v>98.7</v>
      </c>
      <c r="F18" s="62">
        <v>101.6</v>
      </c>
      <c r="G18" s="62">
        <v>97.8</v>
      </c>
      <c r="H18" s="62">
        <v>102.5</v>
      </c>
    </row>
    <row r="19" spans="2:8" ht="15" customHeight="1" x14ac:dyDescent="0.2">
      <c r="B19" s="42" t="s">
        <v>84</v>
      </c>
      <c r="C19" s="62">
        <v>103.2</v>
      </c>
      <c r="D19" s="62">
        <v>103.2</v>
      </c>
      <c r="E19" s="62">
        <v>98.8</v>
      </c>
      <c r="F19" s="62">
        <v>101.7</v>
      </c>
      <c r="G19" s="62">
        <v>97.9</v>
      </c>
      <c r="H19" s="62">
        <v>102.7</v>
      </c>
    </row>
    <row r="20" spans="2:8" ht="15" customHeight="1" x14ac:dyDescent="0.2">
      <c r="B20" s="42" t="s">
        <v>85</v>
      </c>
      <c r="C20" s="62">
        <v>104.4</v>
      </c>
      <c r="D20" s="62">
        <v>104.4</v>
      </c>
      <c r="E20" s="62">
        <v>99.7</v>
      </c>
      <c r="F20" s="62">
        <v>101.7</v>
      </c>
      <c r="G20" s="62">
        <v>99</v>
      </c>
      <c r="H20" s="62">
        <v>103.3</v>
      </c>
    </row>
    <row r="21" spans="2:8" ht="15" customHeight="1" x14ac:dyDescent="0.2">
      <c r="B21" s="42" t="s">
        <v>86</v>
      </c>
      <c r="C21" s="62">
        <v>104.2</v>
      </c>
      <c r="D21" s="62">
        <v>104.2</v>
      </c>
      <c r="E21" s="62">
        <v>99.7</v>
      </c>
      <c r="F21" s="62">
        <v>101.7</v>
      </c>
      <c r="G21" s="62">
        <v>98.7</v>
      </c>
      <c r="H21" s="62">
        <v>107.1</v>
      </c>
    </row>
    <row r="22" spans="2:8" ht="15" customHeight="1" x14ac:dyDescent="0.2">
      <c r="B22" s="42" t="s">
        <v>88</v>
      </c>
      <c r="C22" s="62">
        <v>103.3</v>
      </c>
      <c r="D22" s="62">
        <v>103.3</v>
      </c>
      <c r="E22" s="62">
        <v>100.7</v>
      </c>
      <c r="F22" s="62">
        <v>101.7</v>
      </c>
      <c r="G22" s="62">
        <v>100</v>
      </c>
      <c r="H22" s="62">
        <v>107.2</v>
      </c>
    </row>
    <row r="23" spans="2:8" ht="15" customHeight="1" x14ac:dyDescent="0.2">
      <c r="B23" s="42" t="s">
        <v>84</v>
      </c>
      <c r="C23" s="62">
        <v>103.8</v>
      </c>
      <c r="D23" s="62">
        <v>103.8</v>
      </c>
      <c r="E23" s="62">
        <v>100.8</v>
      </c>
      <c r="F23" s="62">
        <v>101.7</v>
      </c>
      <c r="G23" s="62">
        <v>100.1</v>
      </c>
      <c r="H23" s="62">
        <v>107.2</v>
      </c>
    </row>
    <row r="24" spans="2:8" ht="15" customHeight="1" x14ac:dyDescent="0.2">
      <c r="B24" s="42" t="s">
        <v>89</v>
      </c>
      <c r="C24" s="62">
        <v>104.6</v>
      </c>
      <c r="D24" s="62">
        <v>104.6</v>
      </c>
      <c r="E24" s="62">
        <v>100.3</v>
      </c>
      <c r="F24" s="62">
        <v>101.2</v>
      </c>
      <c r="G24" s="62">
        <v>99.3</v>
      </c>
      <c r="H24" s="62">
        <v>109.5</v>
      </c>
    </row>
    <row r="25" spans="2:8" ht="15" customHeight="1" x14ac:dyDescent="0.2">
      <c r="B25" s="42" t="s">
        <v>86</v>
      </c>
      <c r="C25" s="62">
        <v>102.6</v>
      </c>
      <c r="D25" s="62">
        <v>102.6</v>
      </c>
      <c r="E25" s="62">
        <v>100.6</v>
      </c>
      <c r="F25" s="62">
        <v>102.5</v>
      </c>
      <c r="G25" s="62">
        <v>99.5</v>
      </c>
      <c r="H25" s="62">
        <v>109.6</v>
      </c>
    </row>
    <row r="26" spans="2:8" ht="15" customHeight="1" x14ac:dyDescent="0.2">
      <c r="B26" s="42" t="s">
        <v>88</v>
      </c>
      <c r="C26" s="62">
        <v>102.8</v>
      </c>
      <c r="D26" s="62">
        <v>102.8</v>
      </c>
      <c r="E26" s="62">
        <v>100.8</v>
      </c>
      <c r="F26" s="62">
        <v>103.5</v>
      </c>
      <c r="G26" s="62">
        <v>99.5</v>
      </c>
      <c r="H26" s="62">
        <v>109.6</v>
      </c>
    </row>
    <row r="27" spans="2:8" ht="15" customHeight="1" x14ac:dyDescent="0.2">
      <c r="B27" s="42" t="s">
        <v>84</v>
      </c>
      <c r="C27" s="62">
        <v>103.7</v>
      </c>
      <c r="D27" s="62">
        <v>103.7</v>
      </c>
      <c r="E27" s="62">
        <v>102.7</v>
      </c>
      <c r="F27" s="62">
        <v>103.4</v>
      </c>
      <c r="G27" s="62">
        <v>102</v>
      </c>
      <c r="H27" s="62">
        <v>109.7</v>
      </c>
    </row>
    <row r="28" spans="2:8" ht="15" customHeight="1" x14ac:dyDescent="0.2">
      <c r="B28" s="42" t="s">
        <v>90</v>
      </c>
      <c r="C28" s="62">
        <v>103</v>
      </c>
      <c r="D28" s="62">
        <v>103</v>
      </c>
      <c r="E28" s="62">
        <v>102.3</v>
      </c>
      <c r="F28" s="62">
        <v>103.5</v>
      </c>
      <c r="G28" s="62">
        <v>101.5</v>
      </c>
      <c r="H28" s="62">
        <v>110.4</v>
      </c>
    </row>
    <row r="29" spans="2:8" ht="15" customHeight="1" x14ac:dyDescent="0.2">
      <c r="B29" s="42" t="s">
        <v>86</v>
      </c>
      <c r="C29" s="62">
        <v>103.1</v>
      </c>
      <c r="D29" s="62">
        <v>103.1</v>
      </c>
      <c r="E29" s="62" t="s">
        <v>364</v>
      </c>
      <c r="F29" s="62">
        <v>104.7</v>
      </c>
      <c r="G29" s="62" t="s">
        <v>365</v>
      </c>
      <c r="H29" s="62" t="s">
        <v>366</v>
      </c>
    </row>
    <row r="30" spans="2:8" ht="15" customHeight="1" x14ac:dyDescent="0.2">
      <c r="B30" s="42" t="s">
        <v>88</v>
      </c>
      <c r="C30" s="62">
        <v>98.7</v>
      </c>
      <c r="D30" s="62">
        <v>98.7</v>
      </c>
      <c r="E30" s="62">
        <v>102.6</v>
      </c>
      <c r="F30" s="62">
        <v>102.7</v>
      </c>
      <c r="G30" s="62">
        <v>102</v>
      </c>
      <c r="H30" s="62">
        <v>110.6</v>
      </c>
    </row>
    <row r="31" spans="2:8" ht="15" customHeight="1" x14ac:dyDescent="0.2">
      <c r="B31" s="42" t="s">
        <v>84</v>
      </c>
      <c r="C31" s="62">
        <v>100.6</v>
      </c>
      <c r="D31" s="62">
        <v>100.6</v>
      </c>
      <c r="E31" s="62">
        <v>103.2</v>
      </c>
      <c r="F31" s="62">
        <v>102.1</v>
      </c>
      <c r="G31" s="62">
        <v>102.7</v>
      </c>
      <c r="H31" s="62">
        <v>110.6</v>
      </c>
    </row>
    <row r="32" spans="2:8" ht="15" customHeight="1" x14ac:dyDescent="0.2">
      <c r="B32" s="42" t="s">
        <v>92</v>
      </c>
      <c r="C32" s="62" t="s">
        <v>367</v>
      </c>
      <c r="D32" s="62" t="s">
        <v>367</v>
      </c>
      <c r="E32" s="62" t="s">
        <v>212</v>
      </c>
      <c r="F32" s="62" t="s">
        <v>368</v>
      </c>
      <c r="G32" s="62" t="s">
        <v>118</v>
      </c>
      <c r="H32" s="62" t="s">
        <v>369</v>
      </c>
    </row>
    <row r="33" spans="2:8" ht="15" customHeight="1" x14ac:dyDescent="0.2">
      <c r="B33" s="66" t="s">
        <v>86</v>
      </c>
      <c r="C33" s="62" t="s">
        <v>370</v>
      </c>
      <c r="D33" s="62" t="s">
        <v>370</v>
      </c>
      <c r="E33" s="62" t="s">
        <v>371</v>
      </c>
      <c r="F33" s="62" t="s">
        <v>345</v>
      </c>
      <c r="G33" s="62" t="s">
        <v>297</v>
      </c>
      <c r="H33" s="62" t="s">
        <v>214</v>
      </c>
    </row>
    <row r="34" spans="2:8" ht="15" customHeight="1" x14ac:dyDescent="0.25">
      <c r="B34" s="60" t="s">
        <v>184</v>
      </c>
      <c r="C34" s="62"/>
      <c r="D34" s="62"/>
      <c r="E34" s="62"/>
      <c r="F34" s="62"/>
      <c r="G34" s="62"/>
      <c r="H34" s="62"/>
    </row>
    <row r="35" spans="2:8" ht="15" customHeight="1" x14ac:dyDescent="0.2">
      <c r="B35" s="42" t="s">
        <v>83</v>
      </c>
      <c r="C35" s="62">
        <v>0.9</v>
      </c>
      <c r="D35" s="62">
        <v>0.9</v>
      </c>
      <c r="E35" s="62">
        <v>1</v>
      </c>
      <c r="F35" s="62" t="s">
        <v>87</v>
      </c>
      <c r="G35" s="62">
        <v>1.2</v>
      </c>
      <c r="H35" s="62" t="s">
        <v>87</v>
      </c>
    </row>
    <row r="36" spans="2:8" ht="15" customHeight="1" x14ac:dyDescent="0.2">
      <c r="B36" s="42" t="s">
        <v>84</v>
      </c>
      <c r="C36" s="62">
        <v>0.1</v>
      </c>
      <c r="D36" s="62">
        <v>0.1</v>
      </c>
      <c r="E36" s="62">
        <v>0.1</v>
      </c>
      <c r="F36" s="62" t="s">
        <v>87</v>
      </c>
      <c r="G36" s="62" t="s">
        <v>87</v>
      </c>
      <c r="H36" s="62">
        <v>0.2</v>
      </c>
    </row>
    <row r="37" spans="2:8" ht="15" customHeight="1" x14ac:dyDescent="0.2">
      <c r="B37" s="42" t="s">
        <v>85</v>
      </c>
      <c r="C37" s="62">
        <v>1.2</v>
      </c>
      <c r="D37" s="62">
        <v>1.2</v>
      </c>
      <c r="E37" s="62">
        <v>1</v>
      </c>
      <c r="F37" s="62" t="s">
        <v>87</v>
      </c>
      <c r="G37" s="62">
        <v>1.2</v>
      </c>
      <c r="H37" s="62">
        <v>0.5</v>
      </c>
    </row>
    <row r="38" spans="2:8" ht="15" customHeight="1" x14ac:dyDescent="0.2">
      <c r="B38" s="42" t="s">
        <v>86</v>
      </c>
      <c r="C38" s="62">
        <v>-0.2</v>
      </c>
      <c r="D38" s="62">
        <v>-0.2</v>
      </c>
      <c r="E38" s="62" t="s">
        <v>87</v>
      </c>
      <c r="F38" s="62">
        <v>0.1</v>
      </c>
      <c r="G38" s="62">
        <v>-0.4</v>
      </c>
      <c r="H38" s="62">
        <v>3.7</v>
      </c>
    </row>
    <row r="39" spans="2:8" ht="15" customHeight="1" x14ac:dyDescent="0.2">
      <c r="B39" s="42" t="s">
        <v>88</v>
      </c>
      <c r="C39" s="62">
        <v>-0.9</v>
      </c>
      <c r="D39" s="62">
        <v>-0.9</v>
      </c>
      <c r="E39" s="62">
        <v>1</v>
      </c>
      <c r="F39" s="62">
        <v>-0.1</v>
      </c>
      <c r="G39" s="62">
        <v>1.4</v>
      </c>
      <c r="H39" s="62">
        <v>0.1</v>
      </c>
    </row>
    <row r="40" spans="2:8" ht="15" customHeight="1" x14ac:dyDescent="0.2">
      <c r="B40" s="42" t="s">
        <v>84</v>
      </c>
      <c r="C40" s="62">
        <v>0.5</v>
      </c>
      <c r="D40" s="62">
        <v>0.5</v>
      </c>
      <c r="E40" s="62">
        <v>0.1</v>
      </c>
      <c r="F40" s="62" t="s">
        <v>87</v>
      </c>
      <c r="G40" s="62">
        <v>0.1</v>
      </c>
      <c r="H40" s="62" t="s">
        <v>87</v>
      </c>
    </row>
    <row r="41" spans="2:8" ht="15" customHeight="1" x14ac:dyDescent="0.2">
      <c r="B41" s="42" t="s">
        <v>89</v>
      </c>
      <c r="C41" s="62">
        <v>0.8</v>
      </c>
      <c r="D41" s="62">
        <v>0.8</v>
      </c>
      <c r="E41" s="62">
        <v>-0.5</v>
      </c>
      <c r="F41" s="62">
        <v>-0.4</v>
      </c>
      <c r="G41" s="62">
        <v>-0.8</v>
      </c>
      <c r="H41" s="62">
        <v>2.2000000000000002</v>
      </c>
    </row>
    <row r="42" spans="2:8" ht="15" customHeight="1" x14ac:dyDescent="0.2">
      <c r="B42" s="42" t="s">
        <v>86</v>
      </c>
      <c r="C42" s="62">
        <v>-1.9</v>
      </c>
      <c r="D42" s="62">
        <v>-1.9</v>
      </c>
      <c r="E42" s="62">
        <v>0.3</v>
      </c>
      <c r="F42" s="62">
        <v>1.2</v>
      </c>
      <c r="G42" s="62">
        <v>0.2</v>
      </c>
      <c r="H42" s="62">
        <v>0.1</v>
      </c>
    </row>
    <row r="43" spans="2:8" ht="15" customHeight="1" x14ac:dyDescent="0.2">
      <c r="B43" s="42" t="s">
        <v>88</v>
      </c>
      <c r="C43" s="62">
        <v>0.2</v>
      </c>
      <c r="D43" s="62">
        <v>0.2</v>
      </c>
      <c r="E43" s="62">
        <v>0.2</v>
      </c>
      <c r="F43" s="62">
        <v>1</v>
      </c>
      <c r="G43" s="62" t="s">
        <v>87</v>
      </c>
      <c r="H43" s="62" t="s">
        <v>87</v>
      </c>
    </row>
    <row r="44" spans="2:8" ht="15" customHeight="1" x14ac:dyDescent="0.2">
      <c r="B44" s="42" t="s">
        <v>84</v>
      </c>
      <c r="C44" s="62">
        <v>0.9</v>
      </c>
      <c r="D44" s="62">
        <v>0.9</v>
      </c>
      <c r="E44" s="62">
        <v>1.9</v>
      </c>
      <c r="F44" s="62">
        <v>-0.1</v>
      </c>
      <c r="G44" s="62">
        <v>2.5</v>
      </c>
      <c r="H44" s="62" t="s">
        <v>87</v>
      </c>
    </row>
    <row r="45" spans="2:8" ht="15" customHeight="1" x14ac:dyDescent="0.2">
      <c r="B45" s="42" t="s">
        <v>90</v>
      </c>
      <c r="C45" s="62">
        <v>-0.7</v>
      </c>
      <c r="D45" s="62">
        <v>-0.7</v>
      </c>
      <c r="E45" s="62">
        <v>-0.4</v>
      </c>
      <c r="F45" s="62">
        <v>0.1</v>
      </c>
      <c r="G45" s="62">
        <v>-0.5</v>
      </c>
      <c r="H45" s="62">
        <v>0.7</v>
      </c>
    </row>
    <row r="46" spans="2:8" ht="15" customHeight="1" x14ac:dyDescent="0.2">
      <c r="B46" s="42" t="s">
        <v>86</v>
      </c>
      <c r="C46" s="62">
        <v>0.1</v>
      </c>
      <c r="D46" s="62">
        <v>0.1</v>
      </c>
      <c r="E46" s="62">
        <v>0.3</v>
      </c>
      <c r="F46" s="62">
        <v>1.2</v>
      </c>
      <c r="G46" s="62">
        <v>0.2</v>
      </c>
      <c r="H46" s="62" t="s">
        <v>87</v>
      </c>
    </row>
    <row r="47" spans="2:8" ht="15" customHeight="1" x14ac:dyDescent="0.2">
      <c r="B47" s="42" t="s">
        <v>88</v>
      </c>
      <c r="C47" s="62">
        <v>-4.2</v>
      </c>
      <c r="D47" s="62">
        <v>-4.2</v>
      </c>
      <c r="E47" s="62" t="s">
        <v>87</v>
      </c>
      <c r="F47" s="62">
        <v>-1.9</v>
      </c>
      <c r="G47" s="62">
        <v>0.3</v>
      </c>
      <c r="H47" s="62">
        <v>0.2</v>
      </c>
    </row>
    <row r="48" spans="2:8" ht="15" customHeight="1" x14ac:dyDescent="0.2">
      <c r="B48" s="42" t="s">
        <v>84</v>
      </c>
      <c r="C48" s="62">
        <v>1.9</v>
      </c>
      <c r="D48" s="62">
        <v>1.9</v>
      </c>
      <c r="E48" s="62">
        <v>0.5</v>
      </c>
      <c r="F48" s="62">
        <v>-0.6</v>
      </c>
      <c r="G48" s="62">
        <v>0.8</v>
      </c>
      <c r="H48" s="62" t="s">
        <v>87</v>
      </c>
    </row>
    <row r="49" spans="2:8" ht="15" customHeight="1" x14ac:dyDescent="0.2">
      <c r="B49" s="42" t="s">
        <v>92</v>
      </c>
      <c r="C49" s="62">
        <v>2.9</v>
      </c>
      <c r="D49" s="62">
        <v>2.9</v>
      </c>
      <c r="E49" s="62" t="s">
        <v>87</v>
      </c>
      <c r="F49" s="62">
        <v>0.1</v>
      </c>
      <c r="G49" s="62">
        <v>-0.1</v>
      </c>
      <c r="H49" s="62">
        <v>0.6</v>
      </c>
    </row>
    <row r="50" spans="2:8" ht="15" customHeight="1" x14ac:dyDescent="0.2">
      <c r="B50" s="66" t="s">
        <v>86</v>
      </c>
      <c r="C50" s="62">
        <v>-0.5</v>
      </c>
      <c r="D50" s="62">
        <v>-0.5</v>
      </c>
      <c r="E50" s="62">
        <v>1.4</v>
      </c>
      <c r="F50" s="62">
        <v>1.2</v>
      </c>
      <c r="G50" s="62">
        <v>1.5</v>
      </c>
      <c r="H50" s="62">
        <v>0.3</v>
      </c>
    </row>
    <row r="51" spans="2:8" ht="15" customHeight="1" x14ac:dyDescent="0.25">
      <c r="B51" s="60" t="s">
        <v>185</v>
      </c>
      <c r="C51" s="66"/>
      <c r="D51" s="66"/>
      <c r="E51" s="66"/>
      <c r="H51" s="17"/>
    </row>
    <row r="52" spans="2:8" ht="15" customHeight="1" x14ac:dyDescent="0.2">
      <c r="B52" s="42" t="s">
        <v>83</v>
      </c>
      <c r="C52" s="62">
        <v>2.5</v>
      </c>
      <c r="D52" s="62">
        <v>2.5</v>
      </c>
      <c r="E52" s="62">
        <v>-2.2000000000000002</v>
      </c>
      <c r="F52" s="62" t="s">
        <v>87</v>
      </c>
      <c r="G52" s="62">
        <v>-3</v>
      </c>
      <c r="H52" s="62">
        <v>1.3</v>
      </c>
    </row>
    <row r="53" spans="2:8" ht="15" customHeight="1" x14ac:dyDescent="0.2">
      <c r="B53" s="42" t="s">
        <v>84</v>
      </c>
      <c r="C53" s="62">
        <v>1.1000000000000001</v>
      </c>
      <c r="D53" s="62">
        <v>1.1000000000000001</v>
      </c>
      <c r="E53" s="62">
        <v>-2.1</v>
      </c>
      <c r="F53" s="62" t="s">
        <v>87</v>
      </c>
      <c r="G53" s="62">
        <v>-2.8</v>
      </c>
      <c r="H53" s="62">
        <v>1.3</v>
      </c>
    </row>
    <row r="54" spans="2:8" ht="15" customHeight="1" x14ac:dyDescent="0.2">
      <c r="B54" s="42" t="s">
        <v>85</v>
      </c>
      <c r="C54" s="62">
        <v>1.4</v>
      </c>
      <c r="D54" s="62">
        <v>1.4</v>
      </c>
      <c r="E54" s="62">
        <v>1.8</v>
      </c>
      <c r="F54" s="62">
        <v>0.1</v>
      </c>
      <c r="G54" s="62">
        <v>2.2000000000000002</v>
      </c>
      <c r="H54" s="62">
        <v>1.5</v>
      </c>
    </row>
    <row r="55" spans="2:8" ht="15" customHeight="1" x14ac:dyDescent="0.2">
      <c r="B55" s="42" t="s">
        <v>86</v>
      </c>
      <c r="C55" s="62">
        <v>2</v>
      </c>
      <c r="D55" s="62">
        <v>2</v>
      </c>
      <c r="E55" s="62">
        <v>1.9</v>
      </c>
      <c r="F55" s="62">
        <v>0.1</v>
      </c>
      <c r="G55" s="62">
        <v>2.1</v>
      </c>
      <c r="H55" s="62">
        <v>4.5</v>
      </c>
    </row>
    <row r="56" spans="2:8" ht="15" customHeight="1" x14ac:dyDescent="0.2">
      <c r="B56" s="42" t="s">
        <v>88</v>
      </c>
      <c r="C56" s="62">
        <v>0.2</v>
      </c>
      <c r="D56" s="62">
        <v>0.2</v>
      </c>
      <c r="E56" s="62">
        <v>2</v>
      </c>
      <c r="F56" s="62" t="s">
        <v>87</v>
      </c>
      <c r="G56" s="62">
        <v>2.2000000000000002</v>
      </c>
      <c r="H56" s="62">
        <v>4.5</v>
      </c>
    </row>
    <row r="57" spans="2:8" ht="15" customHeight="1" x14ac:dyDescent="0.2">
      <c r="B57" s="42" t="s">
        <v>84</v>
      </c>
      <c r="C57" s="62">
        <v>0.6</v>
      </c>
      <c r="D57" s="62">
        <v>0.6</v>
      </c>
      <c r="E57" s="62">
        <v>2</v>
      </c>
      <c r="F57" s="62" t="s">
        <v>87</v>
      </c>
      <c r="G57" s="62">
        <v>2.2999999999999998</v>
      </c>
      <c r="H57" s="62">
        <v>4.3</v>
      </c>
    </row>
    <row r="58" spans="2:8" ht="15" customHeight="1" x14ac:dyDescent="0.2">
      <c r="B58" s="42" t="s">
        <v>89</v>
      </c>
      <c r="C58" s="62">
        <v>0.2</v>
      </c>
      <c r="D58" s="62">
        <v>0.2</v>
      </c>
      <c r="E58" s="62">
        <v>0.6</v>
      </c>
      <c r="F58" s="62">
        <v>-0.4</v>
      </c>
      <c r="G58" s="62">
        <v>0.3</v>
      </c>
      <c r="H58" s="62">
        <v>6</v>
      </c>
    </row>
    <row r="59" spans="2:8" ht="15" customHeight="1" x14ac:dyDescent="0.2">
      <c r="B59" s="42" t="s">
        <v>86</v>
      </c>
      <c r="C59" s="62">
        <v>-1.5</v>
      </c>
      <c r="D59" s="62">
        <v>-1.5</v>
      </c>
      <c r="E59" s="62">
        <v>0.9</v>
      </c>
      <c r="F59" s="62">
        <v>0.7</v>
      </c>
      <c r="G59" s="62">
        <v>0.9</v>
      </c>
      <c r="H59" s="62">
        <v>2.2999999999999998</v>
      </c>
    </row>
    <row r="60" spans="2:8" ht="15" customHeight="1" x14ac:dyDescent="0.2">
      <c r="B60" s="42" t="s">
        <v>88</v>
      </c>
      <c r="C60" s="62">
        <v>-0.5</v>
      </c>
      <c r="D60" s="62">
        <v>-0.5</v>
      </c>
      <c r="E60" s="62">
        <v>0.1</v>
      </c>
      <c r="F60" s="62">
        <v>1.8</v>
      </c>
      <c r="G60" s="62">
        <v>-0.5</v>
      </c>
      <c r="H60" s="62">
        <v>2.2999999999999998</v>
      </c>
    </row>
    <row r="61" spans="2:8" ht="15" customHeight="1" x14ac:dyDescent="0.2">
      <c r="B61" s="42" t="s">
        <v>84</v>
      </c>
      <c r="C61" s="62">
        <v>-0.1</v>
      </c>
      <c r="D61" s="62">
        <v>-0.1</v>
      </c>
      <c r="E61" s="62">
        <v>1.9</v>
      </c>
      <c r="F61" s="62">
        <v>1.6</v>
      </c>
      <c r="G61" s="62">
        <v>1.9</v>
      </c>
      <c r="H61" s="62">
        <v>2.2999999999999998</v>
      </c>
    </row>
    <row r="62" spans="2:8" ht="15" customHeight="1" x14ac:dyDescent="0.2">
      <c r="B62" s="42" t="s">
        <v>90</v>
      </c>
      <c r="C62" s="62">
        <v>-1.5</v>
      </c>
      <c r="D62" s="62">
        <v>-1.5</v>
      </c>
      <c r="E62" s="62">
        <v>2</v>
      </c>
      <c r="F62" s="62">
        <v>2.2000000000000002</v>
      </c>
      <c r="G62" s="62">
        <v>2.2000000000000002</v>
      </c>
      <c r="H62" s="62">
        <v>0.8</v>
      </c>
    </row>
    <row r="63" spans="2:8" ht="15" customHeight="1" x14ac:dyDescent="0.2">
      <c r="B63" s="42" t="s">
        <v>86</v>
      </c>
      <c r="C63" s="62">
        <v>0.4</v>
      </c>
      <c r="D63" s="62">
        <v>0.4</v>
      </c>
      <c r="E63" s="62">
        <v>2</v>
      </c>
      <c r="F63" s="62">
        <v>2.2000000000000002</v>
      </c>
      <c r="G63" s="62">
        <v>2.2000000000000002</v>
      </c>
      <c r="H63" s="62">
        <v>0.8</v>
      </c>
    </row>
    <row r="64" spans="2:8" ht="15" customHeight="1" x14ac:dyDescent="0.2">
      <c r="B64" s="42" t="s">
        <v>88</v>
      </c>
      <c r="C64" s="62">
        <v>-4</v>
      </c>
      <c r="D64" s="62">
        <v>-4</v>
      </c>
      <c r="E64" s="62">
        <v>1.8</v>
      </c>
      <c r="F64" s="62">
        <v>-0.8</v>
      </c>
      <c r="G64" s="62">
        <v>2.4</v>
      </c>
      <c r="H64" s="62">
        <v>0.9</v>
      </c>
    </row>
    <row r="65" spans="2:9" ht="15" customHeight="1" x14ac:dyDescent="0.2">
      <c r="B65" s="42" t="s">
        <v>84</v>
      </c>
      <c r="C65" s="62">
        <v>-3</v>
      </c>
      <c r="D65" s="62">
        <v>-3</v>
      </c>
      <c r="E65" s="62">
        <v>0.5</v>
      </c>
      <c r="F65" s="62">
        <v>-1.3</v>
      </c>
      <c r="G65" s="62">
        <v>0.7</v>
      </c>
      <c r="H65" s="62">
        <v>0.9</v>
      </c>
    </row>
    <row r="66" spans="2:9" ht="15" customHeight="1" x14ac:dyDescent="0.2">
      <c r="B66" s="42" t="s">
        <v>92</v>
      </c>
      <c r="C66" s="62">
        <v>0.5</v>
      </c>
      <c r="D66" s="62">
        <v>0.5</v>
      </c>
      <c r="E66" s="62">
        <v>0.8</v>
      </c>
      <c r="F66" s="62">
        <v>-1.3</v>
      </c>
      <c r="G66" s="62">
        <v>1.1000000000000001</v>
      </c>
      <c r="H66" s="62">
        <v>0.8</v>
      </c>
    </row>
    <row r="67" spans="2:9" ht="15" customHeight="1" x14ac:dyDescent="0.2">
      <c r="B67" s="66" t="s">
        <v>86</v>
      </c>
      <c r="C67" s="62">
        <v>-0.2</v>
      </c>
      <c r="D67" s="62">
        <v>-0.2</v>
      </c>
      <c r="E67" s="62">
        <v>1.8</v>
      </c>
      <c r="F67" s="62">
        <v>-1.2</v>
      </c>
      <c r="G67" s="62">
        <v>2.4</v>
      </c>
      <c r="H67" s="62">
        <v>1.1000000000000001</v>
      </c>
    </row>
    <row r="68" spans="2:9" ht="15" customHeight="1" thickBot="1" x14ac:dyDescent="0.25">
      <c r="B68" s="43"/>
      <c r="C68" s="40"/>
      <c r="D68" s="40"/>
      <c r="E68" s="40"/>
      <c r="F68" s="51"/>
      <c r="G68" s="51"/>
      <c r="H68" s="51"/>
      <c r="I68" s="71"/>
    </row>
    <row r="69" spans="2:9" ht="15" customHeight="1" x14ac:dyDescent="0.25">
      <c r="B69" s="66" t="s">
        <v>186</v>
      </c>
      <c r="F69" s="96" t="s">
        <v>187</v>
      </c>
      <c r="G69" s="97"/>
      <c r="H69" s="97"/>
      <c r="I69" s="38"/>
    </row>
    <row r="70" spans="2:9" ht="15" customHeight="1" x14ac:dyDescent="0.2"/>
    <row r="71" spans="2:9" ht="28" customHeight="1" x14ac:dyDescent="0.2">
      <c r="B71" s="87"/>
      <c r="C71" s="86"/>
      <c r="D71" s="86"/>
    </row>
    <row r="72" spans="2:9" ht="15" customHeight="1" x14ac:dyDescent="0.2"/>
    <row r="75" spans="2:9" x14ac:dyDescent="0.2">
      <c r="B75" s="85"/>
      <c r="C75" s="86"/>
      <c r="D75" s="86"/>
      <c r="E75" s="86"/>
    </row>
    <row r="77" spans="2:9" ht="12.5" customHeight="1" x14ac:dyDescent="0.2"/>
    <row r="78" spans="2:9" ht="12.5" customHeight="1" x14ac:dyDescent="0.2"/>
  </sheetData>
  <mergeCells count="5">
    <mergeCell ref="B75:E75"/>
    <mergeCell ref="B3:J3"/>
    <mergeCell ref="C5:H5"/>
    <mergeCell ref="F69:H69"/>
    <mergeCell ref="B71:D71"/>
  </mergeCells>
  <hyperlinks>
    <hyperlink ref="B1" location="Contents!B15" display="Back to contents" xr:uid="{00000000-0004-0000-0E00-000000000000}"/>
  </hyperlinks>
  <pageMargins left="0.74803149606299213" right="0.74803149606299213" top="0.98425196850393704" bottom="0.98425196850393704" header="0.51181102362204722" footer="0.51181102362204722"/>
  <pageSetup paperSize="9" scale="5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B1:M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1" width="16.6328125" style="66" customWidth="1"/>
    <col min="12" max="12" width="12.54296875" style="66" bestFit="1" customWidth="1"/>
    <col min="13" max="13" width="11.36328125" style="66" bestFit="1" customWidth="1"/>
    <col min="14" max="16" width="9.08984375" style="66" customWidth="1"/>
    <col min="17" max="16384" width="9.08984375" style="66"/>
  </cols>
  <sheetData>
    <row r="1" spans="2:13" ht="15" customHeight="1" x14ac:dyDescent="0.25">
      <c r="B1" s="70" t="s">
        <v>11</v>
      </c>
    </row>
    <row r="2" spans="2:13" ht="15" customHeight="1" x14ac:dyDescent="0.2"/>
    <row r="3" spans="2:13" ht="15" customHeight="1" x14ac:dyDescent="0.3">
      <c r="B3" s="89" t="s">
        <v>144</v>
      </c>
      <c r="C3" s="86"/>
      <c r="D3" s="86"/>
      <c r="E3" s="86"/>
      <c r="F3" s="86"/>
      <c r="G3" s="86"/>
      <c r="H3" s="86"/>
      <c r="I3" s="86"/>
      <c r="J3" s="85"/>
      <c r="K3" s="85"/>
      <c r="L3" s="9"/>
      <c r="M3" s="9"/>
    </row>
    <row r="4" spans="2:13" ht="15" customHeight="1" thickBot="1" x14ac:dyDescent="0.25">
      <c r="B4" s="46" t="s">
        <v>121</v>
      </c>
      <c r="C4" s="19"/>
      <c r="D4" s="19"/>
      <c r="E4" s="16"/>
      <c r="F4" s="16"/>
      <c r="G4" s="45"/>
      <c r="H4" s="45"/>
      <c r="I4" s="45" t="s">
        <v>76</v>
      </c>
    </row>
    <row r="5" spans="2:13" ht="30" customHeight="1" x14ac:dyDescent="0.25">
      <c r="C5" s="99" t="s">
        <v>351</v>
      </c>
      <c r="D5" s="100"/>
      <c r="E5" s="100"/>
      <c r="F5" s="100"/>
      <c r="G5" s="100"/>
      <c r="H5" s="100"/>
      <c r="I5" s="100"/>
      <c r="J5" s="71"/>
    </row>
    <row r="6" spans="2:13" ht="50" customHeight="1" x14ac:dyDescent="0.2">
      <c r="C6" s="69" t="s">
        <v>372</v>
      </c>
      <c r="D6" s="69" t="s">
        <v>373</v>
      </c>
      <c r="E6" s="69" t="s">
        <v>374</v>
      </c>
      <c r="F6" s="69" t="s">
        <v>375</v>
      </c>
      <c r="G6" s="69" t="s">
        <v>376</v>
      </c>
      <c r="H6" s="69" t="s">
        <v>377</v>
      </c>
      <c r="I6" s="69" t="s">
        <v>378</v>
      </c>
    </row>
    <row r="7" spans="2:13" ht="15" customHeight="1" x14ac:dyDescent="0.25">
      <c r="B7" s="59" t="s">
        <v>153</v>
      </c>
      <c r="C7" s="52" t="s">
        <v>379</v>
      </c>
      <c r="D7" s="52" t="s">
        <v>380</v>
      </c>
      <c r="E7" s="52" t="s">
        <v>381</v>
      </c>
      <c r="F7" s="52" t="s">
        <v>382</v>
      </c>
      <c r="G7" s="52" t="s">
        <v>383</v>
      </c>
      <c r="H7" s="52" t="s">
        <v>384</v>
      </c>
      <c r="I7" s="52" t="s">
        <v>385</v>
      </c>
    </row>
    <row r="8" spans="2:13" ht="15" customHeight="1" x14ac:dyDescent="0.2">
      <c r="B8" s="83">
        <v>2017</v>
      </c>
      <c r="C8" s="62">
        <v>102.6</v>
      </c>
      <c r="D8" s="62">
        <v>100.4</v>
      </c>
      <c r="E8" s="62">
        <v>107.5</v>
      </c>
      <c r="F8" s="62">
        <v>102.1</v>
      </c>
      <c r="G8" s="62">
        <v>100.1</v>
      </c>
      <c r="H8" s="62">
        <v>100.1</v>
      </c>
      <c r="I8" s="62">
        <v>99.6</v>
      </c>
    </row>
    <row r="9" spans="2:13" ht="15" customHeight="1" x14ac:dyDescent="0.2">
      <c r="B9" s="83">
        <v>2018</v>
      </c>
      <c r="C9" s="62">
        <v>102.1</v>
      </c>
      <c r="D9" s="62">
        <v>100.9</v>
      </c>
      <c r="E9" s="62">
        <v>103.7</v>
      </c>
      <c r="F9" s="62">
        <v>104.1</v>
      </c>
      <c r="G9" s="62">
        <v>104.3</v>
      </c>
      <c r="H9" s="62">
        <v>104</v>
      </c>
      <c r="I9" s="62">
        <v>105.9</v>
      </c>
    </row>
    <row r="10" spans="2:13" ht="15" customHeight="1" x14ac:dyDescent="0.2">
      <c r="B10" s="83">
        <v>2019</v>
      </c>
      <c r="C10" s="62">
        <v>103</v>
      </c>
      <c r="D10" s="62">
        <v>101.8</v>
      </c>
      <c r="E10" s="62">
        <v>104.6</v>
      </c>
      <c r="F10" s="62">
        <v>104.2</v>
      </c>
      <c r="G10" s="62">
        <v>104.5</v>
      </c>
      <c r="H10" s="62">
        <v>104.2</v>
      </c>
      <c r="I10" s="62">
        <v>106.9</v>
      </c>
    </row>
    <row r="11" spans="2:13" ht="15" customHeight="1" x14ac:dyDescent="0.2">
      <c r="B11" s="83">
        <v>2020</v>
      </c>
      <c r="C11" s="62">
        <v>105.2</v>
      </c>
      <c r="D11" s="62">
        <v>103.3</v>
      </c>
      <c r="E11" s="62">
        <v>107.3</v>
      </c>
      <c r="F11" s="62">
        <v>105.8</v>
      </c>
      <c r="G11" s="62">
        <v>106.2</v>
      </c>
      <c r="H11" s="62">
        <v>106.2</v>
      </c>
      <c r="I11" s="62">
        <v>107.2</v>
      </c>
    </row>
    <row r="12" spans="2:13" ht="15" customHeight="1" x14ac:dyDescent="0.25">
      <c r="B12" s="60" t="s">
        <v>161</v>
      </c>
      <c r="C12" s="66"/>
      <c r="D12" s="66"/>
      <c r="E12" s="17"/>
      <c r="F12" s="17"/>
      <c r="G12" s="17"/>
      <c r="H12" s="17"/>
      <c r="I12" s="17"/>
    </row>
    <row r="13" spans="2:13" ht="15" customHeight="1" x14ac:dyDescent="0.2">
      <c r="B13" s="83">
        <v>2017</v>
      </c>
      <c r="C13" s="62">
        <v>0.8</v>
      </c>
      <c r="D13" s="62">
        <v>-0.8</v>
      </c>
      <c r="E13" s="62">
        <v>3.9</v>
      </c>
      <c r="F13" s="62">
        <v>1</v>
      </c>
      <c r="G13" s="62">
        <v>-1.5</v>
      </c>
      <c r="H13" s="62">
        <v>-1.5</v>
      </c>
      <c r="I13" s="62">
        <v>-1.5</v>
      </c>
    </row>
    <row r="14" spans="2:13" ht="15" customHeight="1" x14ac:dyDescent="0.2">
      <c r="B14" s="83">
        <v>2018</v>
      </c>
      <c r="C14" s="62">
        <v>-0.4</v>
      </c>
      <c r="D14" s="62">
        <v>0.6</v>
      </c>
      <c r="E14" s="62">
        <v>-3.5</v>
      </c>
      <c r="F14" s="62">
        <v>2</v>
      </c>
      <c r="G14" s="62">
        <v>4.2</v>
      </c>
      <c r="H14" s="62">
        <v>4</v>
      </c>
      <c r="I14" s="62">
        <v>6.3</v>
      </c>
    </row>
    <row r="15" spans="2:13" ht="15" customHeight="1" x14ac:dyDescent="0.2">
      <c r="B15" s="83">
        <v>2019</v>
      </c>
      <c r="C15" s="62">
        <v>0.8</v>
      </c>
      <c r="D15" s="62">
        <v>0.8</v>
      </c>
      <c r="E15" s="62">
        <v>0.8</v>
      </c>
      <c r="F15" s="62">
        <v>0.1</v>
      </c>
      <c r="G15" s="62">
        <v>0.2</v>
      </c>
      <c r="H15" s="62">
        <v>0.1</v>
      </c>
      <c r="I15" s="62">
        <v>1</v>
      </c>
    </row>
    <row r="16" spans="2:13" ht="15" customHeight="1" x14ac:dyDescent="0.2">
      <c r="B16" s="83">
        <v>2020</v>
      </c>
      <c r="C16" s="62">
        <v>2.2000000000000002</v>
      </c>
      <c r="D16" s="62">
        <v>1.5</v>
      </c>
      <c r="E16" s="62">
        <v>2.7</v>
      </c>
      <c r="F16" s="62">
        <v>1.6</v>
      </c>
      <c r="G16" s="62">
        <v>1.6</v>
      </c>
      <c r="H16" s="62">
        <v>1.9</v>
      </c>
      <c r="I16" s="62">
        <v>0.3</v>
      </c>
    </row>
    <row r="17" spans="2:9" ht="15" customHeight="1" x14ac:dyDescent="0.25">
      <c r="B17" s="60" t="s">
        <v>162</v>
      </c>
      <c r="C17" s="66"/>
      <c r="D17" s="66"/>
      <c r="E17" s="17"/>
      <c r="F17" s="17"/>
      <c r="G17" s="17"/>
      <c r="H17" s="17"/>
      <c r="I17" s="17"/>
    </row>
    <row r="18" spans="2:9" ht="15" customHeight="1" x14ac:dyDescent="0.2">
      <c r="B18" s="42" t="s">
        <v>83</v>
      </c>
      <c r="C18" s="62">
        <v>101.2</v>
      </c>
      <c r="D18" s="62">
        <v>99.4</v>
      </c>
      <c r="E18" s="62">
        <v>105</v>
      </c>
      <c r="F18" s="62">
        <v>102.1</v>
      </c>
      <c r="G18" s="62">
        <v>97.9</v>
      </c>
      <c r="H18" s="62">
        <v>97.9</v>
      </c>
      <c r="I18" s="62">
        <v>97.5</v>
      </c>
    </row>
    <row r="19" spans="2:9" ht="15" customHeight="1" x14ac:dyDescent="0.2">
      <c r="B19" s="42" t="s">
        <v>84</v>
      </c>
      <c r="C19" s="62">
        <v>104</v>
      </c>
      <c r="D19" s="62">
        <v>100.5</v>
      </c>
      <c r="E19" s="62">
        <v>111.9</v>
      </c>
      <c r="F19" s="62">
        <v>102.1</v>
      </c>
      <c r="G19" s="62">
        <v>104.1</v>
      </c>
      <c r="H19" s="62">
        <v>104.1</v>
      </c>
      <c r="I19" s="62">
        <v>103.7</v>
      </c>
    </row>
    <row r="20" spans="2:9" ht="15" customHeight="1" x14ac:dyDescent="0.2">
      <c r="B20" s="42" t="s">
        <v>85</v>
      </c>
      <c r="C20" s="62">
        <v>102.8</v>
      </c>
      <c r="D20" s="62">
        <v>99.3</v>
      </c>
      <c r="E20" s="62">
        <v>109.9</v>
      </c>
      <c r="F20" s="62">
        <v>103.5</v>
      </c>
      <c r="G20" s="62">
        <v>104.1</v>
      </c>
      <c r="H20" s="62">
        <v>104.1</v>
      </c>
      <c r="I20" s="62">
        <v>103.7</v>
      </c>
    </row>
    <row r="21" spans="2:9" ht="15" customHeight="1" x14ac:dyDescent="0.2">
      <c r="B21" s="42" t="s">
        <v>86</v>
      </c>
      <c r="C21" s="62">
        <v>101.3</v>
      </c>
      <c r="D21" s="62">
        <v>100.3</v>
      </c>
      <c r="E21" s="62">
        <v>102.3</v>
      </c>
      <c r="F21" s="62">
        <v>104.1</v>
      </c>
      <c r="G21" s="62">
        <v>104.2</v>
      </c>
      <c r="H21" s="62">
        <v>104.2</v>
      </c>
      <c r="I21" s="62">
        <v>103.7</v>
      </c>
    </row>
    <row r="22" spans="2:9" ht="15" customHeight="1" x14ac:dyDescent="0.2">
      <c r="B22" s="42" t="s">
        <v>88</v>
      </c>
      <c r="C22" s="62">
        <v>101.3</v>
      </c>
      <c r="D22" s="62">
        <v>101</v>
      </c>
      <c r="E22" s="62">
        <v>100.6</v>
      </c>
      <c r="F22" s="62">
        <v>104.1</v>
      </c>
      <c r="G22" s="62">
        <v>104.6</v>
      </c>
      <c r="H22" s="62">
        <v>104.2</v>
      </c>
      <c r="I22" s="62">
        <v>108</v>
      </c>
    </row>
    <row r="23" spans="2:9" ht="15" customHeight="1" x14ac:dyDescent="0.2">
      <c r="B23" s="42" t="s">
        <v>84</v>
      </c>
      <c r="C23" s="62">
        <v>103.1</v>
      </c>
      <c r="D23" s="62">
        <v>103.2</v>
      </c>
      <c r="E23" s="62">
        <v>102</v>
      </c>
      <c r="F23" s="62">
        <v>104.7</v>
      </c>
      <c r="G23" s="62">
        <v>104.2</v>
      </c>
      <c r="H23" s="62">
        <v>103.7</v>
      </c>
      <c r="I23" s="62">
        <v>108</v>
      </c>
    </row>
    <row r="24" spans="2:9" ht="15" customHeight="1" x14ac:dyDescent="0.2">
      <c r="B24" s="42" t="s">
        <v>89</v>
      </c>
      <c r="C24" s="62">
        <v>99.4</v>
      </c>
      <c r="D24" s="62">
        <v>97.4</v>
      </c>
      <c r="E24" s="62">
        <v>102</v>
      </c>
      <c r="F24" s="62">
        <v>102.9</v>
      </c>
      <c r="G24" s="62">
        <v>104.4</v>
      </c>
      <c r="H24" s="62">
        <v>104</v>
      </c>
      <c r="I24" s="62">
        <v>107.2</v>
      </c>
    </row>
    <row r="25" spans="2:9" ht="15" customHeight="1" x14ac:dyDescent="0.2">
      <c r="B25" s="42" t="s">
        <v>86</v>
      </c>
      <c r="C25" s="62">
        <v>102.3</v>
      </c>
      <c r="D25" s="62">
        <v>101.6</v>
      </c>
      <c r="E25" s="62">
        <v>102.9</v>
      </c>
      <c r="F25" s="62">
        <v>103.7</v>
      </c>
      <c r="G25" s="62">
        <v>104.6</v>
      </c>
      <c r="H25" s="62">
        <v>104.2</v>
      </c>
      <c r="I25" s="62">
        <v>107.2</v>
      </c>
    </row>
    <row r="26" spans="2:9" ht="15" customHeight="1" x14ac:dyDescent="0.2">
      <c r="B26" s="42" t="s">
        <v>88</v>
      </c>
      <c r="C26" s="62">
        <v>104.9</v>
      </c>
      <c r="D26" s="62">
        <v>103.5</v>
      </c>
      <c r="E26" s="62">
        <v>107.5</v>
      </c>
      <c r="F26" s="62">
        <v>104.5</v>
      </c>
      <c r="G26" s="62">
        <v>104.5</v>
      </c>
      <c r="H26" s="62">
        <v>104.2</v>
      </c>
      <c r="I26" s="62">
        <v>106.7</v>
      </c>
    </row>
    <row r="27" spans="2:9" ht="15" customHeight="1" x14ac:dyDescent="0.2">
      <c r="B27" s="42" t="s">
        <v>84</v>
      </c>
      <c r="C27" s="62">
        <v>105.2</v>
      </c>
      <c r="D27" s="62">
        <v>104.6</v>
      </c>
      <c r="E27" s="62">
        <v>105.8</v>
      </c>
      <c r="F27" s="62">
        <v>105.6</v>
      </c>
      <c r="G27" s="62">
        <v>104.5</v>
      </c>
      <c r="H27" s="62">
        <v>104.2</v>
      </c>
      <c r="I27" s="62">
        <v>106.7</v>
      </c>
    </row>
    <row r="28" spans="2:9" ht="15" customHeight="1" x14ac:dyDescent="0.2">
      <c r="B28" s="42" t="s">
        <v>90</v>
      </c>
      <c r="C28" s="62">
        <v>103.9</v>
      </c>
      <c r="D28" s="62">
        <v>102</v>
      </c>
      <c r="E28" s="62">
        <v>105.7</v>
      </c>
      <c r="F28" s="62">
        <v>105.1</v>
      </c>
      <c r="G28" s="62">
        <v>104.5</v>
      </c>
      <c r="H28" s="62">
        <v>104.2</v>
      </c>
      <c r="I28" s="62">
        <v>106.7</v>
      </c>
    </row>
    <row r="29" spans="2:9" ht="15" customHeight="1" x14ac:dyDescent="0.2">
      <c r="B29" s="42" t="s">
        <v>86</v>
      </c>
      <c r="C29" s="62">
        <v>103.6</v>
      </c>
      <c r="D29" s="62">
        <v>101.4</v>
      </c>
      <c r="E29" s="62">
        <v>105.7</v>
      </c>
      <c r="F29" s="62">
        <v>105.2</v>
      </c>
      <c r="G29" s="62">
        <v>104.9</v>
      </c>
      <c r="H29" s="62">
        <v>104.5</v>
      </c>
      <c r="I29" s="62">
        <v>107.4</v>
      </c>
    </row>
    <row r="30" spans="2:9" ht="15" customHeight="1" x14ac:dyDescent="0.2">
      <c r="B30" s="42" t="s">
        <v>88</v>
      </c>
      <c r="C30" s="62">
        <v>107.6</v>
      </c>
      <c r="D30" s="62">
        <v>108.1</v>
      </c>
      <c r="E30" s="62">
        <v>107.3</v>
      </c>
      <c r="F30" s="62">
        <v>106.9</v>
      </c>
      <c r="G30" s="62">
        <v>104.7</v>
      </c>
      <c r="H30" s="62">
        <v>104.2</v>
      </c>
      <c r="I30" s="62">
        <v>107.4</v>
      </c>
    </row>
    <row r="31" spans="2:9" ht="15" customHeight="1" x14ac:dyDescent="0.2">
      <c r="B31" s="42" t="s">
        <v>84</v>
      </c>
      <c r="C31" s="62">
        <v>105.8</v>
      </c>
      <c r="D31" s="62">
        <v>101.7</v>
      </c>
      <c r="E31" s="62">
        <v>110.6</v>
      </c>
      <c r="F31" s="62">
        <v>106.1</v>
      </c>
      <c r="G31" s="62">
        <v>110.8</v>
      </c>
      <c r="H31" s="62">
        <v>111.7</v>
      </c>
      <c r="I31" s="62">
        <v>107.4</v>
      </c>
    </row>
    <row r="32" spans="2:9" ht="15" customHeight="1" x14ac:dyDescent="0.2">
      <c r="B32" s="42" t="s">
        <v>92</v>
      </c>
      <c r="C32" s="62" t="s">
        <v>139</v>
      </c>
      <c r="D32" s="62" t="s">
        <v>116</v>
      </c>
      <c r="E32" s="62" t="s">
        <v>218</v>
      </c>
      <c r="F32" s="62" t="s">
        <v>386</v>
      </c>
      <c r="G32" s="62" t="s">
        <v>387</v>
      </c>
      <c r="H32" s="62" t="s">
        <v>388</v>
      </c>
      <c r="I32" s="62" t="s">
        <v>389</v>
      </c>
    </row>
    <row r="33" spans="2:9" ht="15" customHeight="1" x14ac:dyDescent="0.2">
      <c r="B33" s="66" t="s">
        <v>86</v>
      </c>
      <c r="C33" s="62" t="s">
        <v>390</v>
      </c>
      <c r="D33" s="62" t="s">
        <v>391</v>
      </c>
      <c r="E33" s="62" t="s">
        <v>392</v>
      </c>
      <c r="F33" s="62" t="s">
        <v>369</v>
      </c>
      <c r="G33" s="62" t="s">
        <v>393</v>
      </c>
      <c r="H33" s="62" t="s">
        <v>216</v>
      </c>
      <c r="I33" s="62" t="s">
        <v>389</v>
      </c>
    </row>
    <row r="34" spans="2:9" ht="15" customHeight="1" x14ac:dyDescent="0.25">
      <c r="B34" s="60" t="s">
        <v>184</v>
      </c>
      <c r="C34" s="62"/>
      <c r="D34" s="62"/>
      <c r="E34" s="62"/>
      <c r="F34" s="62"/>
      <c r="G34" s="62"/>
      <c r="H34" s="62"/>
      <c r="I34" s="62"/>
    </row>
    <row r="35" spans="2:9" ht="15" customHeight="1" x14ac:dyDescent="0.2">
      <c r="B35" s="42" t="s">
        <v>83</v>
      </c>
      <c r="C35" s="62">
        <v>-1.7</v>
      </c>
      <c r="D35" s="62">
        <v>-1.9</v>
      </c>
      <c r="E35" s="62">
        <v>-1.9</v>
      </c>
      <c r="F35" s="62" t="s">
        <v>87</v>
      </c>
      <c r="G35" s="62">
        <v>0.8</v>
      </c>
      <c r="H35" s="62">
        <v>0.8</v>
      </c>
      <c r="I35" s="62">
        <v>0.9</v>
      </c>
    </row>
    <row r="36" spans="2:9" ht="15" customHeight="1" x14ac:dyDescent="0.2">
      <c r="B36" s="42" t="s">
        <v>84</v>
      </c>
      <c r="C36" s="62">
        <v>2.7</v>
      </c>
      <c r="D36" s="62">
        <v>1.2</v>
      </c>
      <c r="E36" s="62">
        <v>6.6</v>
      </c>
      <c r="F36" s="62" t="s">
        <v>87</v>
      </c>
      <c r="G36" s="62">
        <v>6.3</v>
      </c>
      <c r="H36" s="62">
        <v>6.3</v>
      </c>
      <c r="I36" s="62">
        <v>6.4</v>
      </c>
    </row>
    <row r="37" spans="2:9" ht="15" customHeight="1" x14ac:dyDescent="0.2">
      <c r="B37" s="42" t="s">
        <v>85</v>
      </c>
      <c r="C37" s="62">
        <v>-1.2</v>
      </c>
      <c r="D37" s="62">
        <v>-1.3</v>
      </c>
      <c r="E37" s="62">
        <v>-1.8</v>
      </c>
      <c r="F37" s="62">
        <v>1.4</v>
      </c>
      <c r="G37" s="62">
        <v>0.1</v>
      </c>
      <c r="H37" s="62">
        <v>0.1</v>
      </c>
      <c r="I37" s="62">
        <v>0.1</v>
      </c>
    </row>
    <row r="38" spans="2:9" ht="15" customHeight="1" x14ac:dyDescent="0.2">
      <c r="B38" s="42" t="s">
        <v>86</v>
      </c>
      <c r="C38" s="62">
        <v>-1.4</v>
      </c>
      <c r="D38" s="62">
        <v>1</v>
      </c>
      <c r="E38" s="62">
        <v>-6.8</v>
      </c>
      <c r="F38" s="62">
        <v>0.6</v>
      </c>
      <c r="G38" s="62" t="s">
        <v>87</v>
      </c>
      <c r="H38" s="62" t="s">
        <v>87</v>
      </c>
      <c r="I38" s="62" t="s">
        <v>87</v>
      </c>
    </row>
    <row r="39" spans="2:9" ht="15" customHeight="1" x14ac:dyDescent="0.2">
      <c r="B39" s="42" t="s">
        <v>88</v>
      </c>
      <c r="C39" s="62" t="s">
        <v>87</v>
      </c>
      <c r="D39" s="62">
        <v>0.7</v>
      </c>
      <c r="E39" s="62">
        <v>-1.7</v>
      </c>
      <c r="F39" s="62" t="s">
        <v>87</v>
      </c>
      <c r="G39" s="62">
        <v>0.5</v>
      </c>
      <c r="H39" s="62" t="s">
        <v>87</v>
      </c>
      <c r="I39" s="62">
        <v>4.0999999999999996</v>
      </c>
    </row>
    <row r="40" spans="2:9" ht="15" customHeight="1" x14ac:dyDescent="0.2">
      <c r="B40" s="42" t="s">
        <v>84</v>
      </c>
      <c r="C40" s="62">
        <v>1.8</v>
      </c>
      <c r="D40" s="62">
        <v>2.2999999999999998</v>
      </c>
      <c r="E40" s="62">
        <v>1.4</v>
      </c>
      <c r="F40" s="62">
        <v>0.6</v>
      </c>
      <c r="G40" s="62">
        <v>-0.4</v>
      </c>
      <c r="H40" s="62">
        <v>-0.4</v>
      </c>
      <c r="I40" s="62" t="s">
        <v>87</v>
      </c>
    </row>
    <row r="41" spans="2:9" ht="15" customHeight="1" x14ac:dyDescent="0.2">
      <c r="B41" s="42" t="s">
        <v>89</v>
      </c>
      <c r="C41" s="62">
        <v>-3.6</v>
      </c>
      <c r="D41" s="62">
        <v>-5.7</v>
      </c>
      <c r="E41" s="62" t="s">
        <v>87</v>
      </c>
      <c r="F41" s="62">
        <v>-1.6</v>
      </c>
      <c r="G41" s="62">
        <v>0.2</v>
      </c>
      <c r="H41" s="62">
        <v>0.3</v>
      </c>
      <c r="I41" s="62">
        <v>-0.8</v>
      </c>
    </row>
    <row r="42" spans="2:9" ht="15" customHeight="1" x14ac:dyDescent="0.2">
      <c r="B42" s="42" t="s">
        <v>86</v>
      </c>
      <c r="C42" s="62">
        <v>2.9</v>
      </c>
      <c r="D42" s="62">
        <v>4.3</v>
      </c>
      <c r="E42" s="62">
        <v>0.9</v>
      </c>
      <c r="F42" s="62">
        <v>0.8</v>
      </c>
      <c r="G42" s="62">
        <v>0.2</v>
      </c>
      <c r="H42" s="62">
        <v>0.2</v>
      </c>
      <c r="I42" s="62" t="s">
        <v>87</v>
      </c>
    </row>
    <row r="43" spans="2:9" ht="15" customHeight="1" x14ac:dyDescent="0.2">
      <c r="B43" s="42" t="s">
        <v>88</v>
      </c>
      <c r="C43" s="62">
        <v>2.5</v>
      </c>
      <c r="D43" s="62">
        <v>1.9</v>
      </c>
      <c r="E43" s="62">
        <v>4.4000000000000004</v>
      </c>
      <c r="F43" s="62">
        <v>0.7</v>
      </c>
      <c r="G43" s="62">
        <v>-0.1</v>
      </c>
      <c r="H43" s="62" t="s">
        <v>87</v>
      </c>
      <c r="I43" s="62">
        <v>-0.5</v>
      </c>
    </row>
    <row r="44" spans="2:9" ht="15" customHeight="1" x14ac:dyDescent="0.2">
      <c r="B44" s="42" t="s">
        <v>84</v>
      </c>
      <c r="C44" s="62">
        <v>0.2</v>
      </c>
      <c r="D44" s="62">
        <v>1</v>
      </c>
      <c r="E44" s="62">
        <v>-1.5</v>
      </c>
      <c r="F44" s="62">
        <v>1</v>
      </c>
      <c r="G44" s="62" t="s">
        <v>87</v>
      </c>
      <c r="H44" s="62" t="s">
        <v>87</v>
      </c>
      <c r="I44" s="62" t="s">
        <v>87</v>
      </c>
    </row>
    <row r="45" spans="2:9" ht="15" customHeight="1" x14ac:dyDescent="0.2">
      <c r="B45" s="42" t="s">
        <v>90</v>
      </c>
      <c r="C45" s="62">
        <v>-1.3</v>
      </c>
      <c r="D45" s="62">
        <v>-2.5</v>
      </c>
      <c r="E45" s="62">
        <v>-0.1</v>
      </c>
      <c r="F45" s="62">
        <v>-0.4</v>
      </c>
      <c r="G45" s="62" t="s">
        <v>87</v>
      </c>
      <c r="H45" s="62" t="s">
        <v>87</v>
      </c>
      <c r="I45" s="62" t="s">
        <v>87</v>
      </c>
    </row>
    <row r="46" spans="2:9" ht="15" customHeight="1" x14ac:dyDescent="0.2">
      <c r="B46" s="42" t="s">
        <v>86</v>
      </c>
      <c r="C46" s="62">
        <v>-0.3</v>
      </c>
      <c r="D46" s="62">
        <v>-0.6</v>
      </c>
      <c r="E46" s="62" t="s">
        <v>87</v>
      </c>
      <c r="F46" s="62">
        <v>0.1</v>
      </c>
      <c r="G46" s="62">
        <v>0.3</v>
      </c>
      <c r="H46" s="62">
        <v>0.3</v>
      </c>
      <c r="I46" s="62">
        <v>0.7</v>
      </c>
    </row>
    <row r="47" spans="2:9" ht="15" customHeight="1" x14ac:dyDescent="0.2">
      <c r="B47" s="42" t="s">
        <v>88</v>
      </c>
      <c r="C47" s="62">
        <v>3.9</v>
      </c>
      <c r="D47" s="62">
        <v>6.6</v>
      </c>
      <c r="E47" s="62">
        <v>1.5</v>
      </c>
      <c r="F47" s="62">
        <v>1.7</v>
      </c>
      <c r="G47" s="62">
        <v>-0.2</v>
      </c>
      <c r="H47" s="62">
        <v>-0.3</v>
      </c>
      <c r="I47" s="62" t="s">
        <v>87</v>
      </c>
    </row>
    <row r="48" spans="2:9" ht="15" customHeight="1" x14ac:dyDescent="0.2">
      <c r="B48" s="42" t="s">
        <v>84</v>
      </c>
      <c r="C48" s="62">
        <v>-1.6</v>
      </c>
      <c r="D48" s="62">
        <v>-5.9</v>
      </c>
      <c r="E48" s="62">
        <v>3.1</v>
      </c>
      <c r="F48" s="62">
        <v>-0.8</v>
      </c>
      <c r="G48" s="62">
        <v>5.9</v>
      </c>
      <c r="H48" s="62">
        <v>7.2</v>
      </c>
      <c r="I48" s="62" t="s">
        <v>87</v>
      </c>
    </row>
    <row r="49" spans="2:9" ht="15" customHeight="1" x14ac:dyDescent="0.2">
      <c r="B49" s="42" t="s">
        <v>92</v>
      </c>
      <c r="C49" s="62">
        <v>-2</v>
      </c>
      <c r="D49" s="62">
        <v>0.1</v>
      </c>
      <c r="E49" s="62">
        <v>-6.7</v>
      </c>
      <c r="F49" s="62">
        <v>-0.2</v>
      </c>
      <c r="G49" s="62">
        <v>-2</v>
      </c>
      <c r="H49" s="62">
        <v>-2.2999999999999998</v>
      </c>
      <c r="I49" s="62">
        <v>0.2</v>
      </c>
    </row>
    <row r="50" spans="2:9" ht="15" customHeight="1" x14ac:dyDescent="0.2">
      <c r="B50" s="66" t="s">
        <v>86</v>
      </c>
      <c r="C50" s="62">
        <v>15.5</v>
      </c>
      <c r="D50" s="62">
        <v>27.2</v>
      </c>
      <c r="E50" s="62">
        <v>-4.5</v>
      </c>
      <c r="F50" s="62">
        <v>5.0999999999999996</v>
      </c>
      <c r="G50" s="62">
        <v>0.3</v>
      </c>
      <c r="H50" s="62">
        <v>0.3</v>
      </c>
      <c r="I50" s="62" t="s">
        <v>87</v>
      </c>
    </row>
    <row r="51" spans="2:9" ht="15" customHeight="1" x14ac:dyDescent="0.25">
      <c r="B51" s="60" t="s">
        <v>185</v>
      </c>
      <c r="C51" s="66"/>
      <c r="D51" s="66"/>
      <c r="E51" s="66"/>
      <c r="F51" s="66"/>
      <c r="I51" s="17"/>
    </row>
    <row r="52" spans="2:9" ht="15" customHeight="1" x14ac:dyDescent="0.2">
      <c r="B52" s="42" t="s">
        <v>83</v>
      </c>
      <c r="C52" s="62">
        <v>-0.8</v>
      </c>
      <c r="D52" s="62">
        <v>-1.6</v>
      </c>
      <c r="E52" s="62">
        <v>0.3</v>
      </c>
      <c r="F52" s="62">
        <v>1</v>
      </c>
      <c r="G52" s="62">
        <v>-3.8</v>
      </c>
      <c r="H52" s="62">
        <v>-3.8</v>
      </c>
      <c r="I52" s="62">
        <v>-3.8</v>
      </c>
    </row>
    <row r="53" spans="2:9" ht="15" customHeight="1" x14ac:dyDescent="0.2">
      <c r="B53" s="42" t="s">
        <v>84</v>
      </c>
      <c r="C53" s="62">
        <v>2</v>
      </c>
      <c r="D53" s="62">
        <v>-0.1</v>
      </c>
      <c r="E53" s="62">
        <v>6.5</v>
      </c>
      <c r="F53" s="62">
        <v>1</v>
      </c>
      <c r="G53" s="62">
        <v>2.8</v>
      </c>
      <c r="H53" s="62">
        <v>2.8</v>
      </c>
      <c r="I53" s="62">
        <v>2.8</v>
      </c>
    </row>
    <row r="54" spans="2:9" ht="15" customHeight="1" x14ac:dyDescent="0.2">
      <c r="B54" s="42" t="s">
        <v>85</v>
      </c>
      <c r="C54" s="62">
        <v>0.6</v>
      </c>
      <c r="D54" s="62">
        <v>-1</v>
      </c>
      <c r="E54" s="62">
        <v>3.4</v>
      </c>
      <c r="F54" s="62">
        <v>1.5</v>
      </c>
      <c r="G54" s="62">
        <v>2.9</v>
      </c>
      <c r="H54" s="62">
        <v>2.9</v>
      </c>
      <c r="I54" s="62">
        <v>2.9</v>
      </c>
    </row>
    <row r="55" spans="2:9" ht="15" customHeight="1" x14ac:dyDescent="0.2">
      <c r="B55" s="42" t="s">
        <v>86</v>
      </c>
      <c r="C55" s="62">
        <v>-1.6</v>
      </c>
      <c r="D55" s="62">
        <v>-1</v>
      </c>
      <c r="E55" s="62">
        <v>-4.3</v>
      </c>
      <c r="F55" s="62">
        <v>1.9</v>
      </c>
      <c r="G55" s="62">
        <v>7.3</v>
      </c>
      <c r="H55" s="62">
        <v>7.3</v>
      </c>
      <c r="I55" s="62">
        <v>7.4</v>
      </c>
    </row>
    <row r="56" spans="2:9" ht="15" customHeight="1" x14ac:dyDescent="0.2">
      <c r="B56" s="42" t="s">
        <v>88</v>
      </c>
      <c r="C56" s="62">
        <v>0.1</v>
      </c>
      <c r="D56" s="62">
        <v>1.6</v>
      </c>
      <c r="E56" s="62">
        <v>-4.2</v>
      </c>
      <c r="F56" s="62">
        <v>1.9</v>
      </c>
      <c r="G56" s="62">
        <v>6.9</v>
      </c>
      <c r="H56" s="62">
        <v>6.4</v>
      </c>
      <c r="I56" s="62">
        <v>10.9</v>
      </c>
    </row>
    <row r="57" spans="2:9" ht="15" customHeight="1" x14ac:dyDescent="0.2">
      <c r="B57" s="42" t="s">
        <v>84</v>
      </c>
      <c r="C57" s="62">
        <v>-0.8</v>
      </c>
      <c r="D57" s="62">
        <v>2.7</v>
      </c>
      <c r="E57" s="62">
        <v>-8.8000000000000007</v>
      </c>
      <c r="F57" s="62">
        <v>2.5</v>
      </c>
      <c r="G57" s="62">
        <v>0.1</v>
      </c>
      <c r="H57" s="62">
        <v>-0.4</v>
      </c>
      <c r="I57" s="62">
        <v>4.2</v>
      </c>
    </row>
    <row r="58" spans="2:9" ht="15" customHeight="1" x14ac:dyDescent="0.2">
      <c r="B58" s="42" t="s">
        <v>89</v>
      </c>
      <c r="C58" s="62">
        <v>-3.2</v>
      </c>
      <c r="D58" s="62">
        <v>-1.9</v>
      </c>
      <c r="E58" s="62">
        <v>-7.2</v>
      </c>
      <c r="F58" s="62">
        <v>-0.6</v>
      </c>
      <c r="G58" s="62">
        <v>0.2</v>
      </c>
      <c r="H58" s="62">
        <v>-0.1</v>
      </c>
      <c r="I58" s="62">
        <v>3.3</v>
      </c>
    </row>
    <row r="59" spans="2:9" ht="15" customHeight="1" x14ac:dyDescent="0.2">
      <c r="B59" s="42" t="s">
        <v>86</v>
      </c>
      <c r="C59" s="62">
        <v>1</v>
      </c>
      <c r="D59" s="62">
        <v>1.3</v>
      </c>
      <c r="E59" s="62">
        <v>0.6</v>
      </c>
      <c r="F59" s="62">
        <v>-0.4</v>
      </c>
      <c r="G59" s="62">
        <v>0.4</v>
      </c>
      <c r="H59" s="62">
        <v>0.1</v>
      </c>
      <c r="I59" s="62">
        <v>3.3</v>
      </c>
    </row>
    <row r="60" spans="2:9" ht="15" customHeight="1" x14ac:dyDescent="0.2">
      <c r="B60" s="42" t="s">
        <v>88</v>
      </c>
      <c r="C60" s="62">
        <v>3.6</v>
      </c>
      <c r="D60" s="62">
        <v>2.5</v>
      </c>
      <c r="E60" s="62">
        <v>6.8</v>
      </c>
      <c r="F60" s="62">
        <v>0.4</v>
      </c>
      <c r="G60" s="62">
        <v>-0.1</v>
      </c>
      <c r="H60" s="62">
        <v>0.1</v>
      </c>
      <c r="I60" s="62">
        <v>-1.3</v>
      </c>
    </row>
    <row r="61" spans="2:9" ht="15" customHeight="1" x14ac:dyDescent="0.2">
      <c r="B61" s="42" t="s">
        <v>84</v>
      </c>
      <c r="C61" s="62">
        <v>2</v>
      </c>
      <c r="D61" s="62">
        <v>1.3</v>
      </c>
      <c r="E61" s="62">
        <v>3.7</v>
      </c>
      <c r="F61" s="62">
        <v>0.9</v>
      </c>
      <c r="G61" s="62">
        <v>0.3</v>
      </c>
      <c r="H61" s="62">
        <v>0.5</v>
      </c>
      <c r="I61" s="62">
        <v>-1.3</v>
      </c>
    </row>
    <row r="62" spans="2:9" ht="15" customHeight="1" x14ac:dyDescent="0.2">
      <c r="B62" s="42" t="s">
        <v>90</v>
      </c>
      <c r="C62" s="62">
        <v>4.4000000000000004</v>
      </c>
      <c r="D62" s="62">
        <v>4.7</v>
      </c>
      <c r="E62" s="62">
        <v>3.6</v>
      </c>
      <c r="F62" s="62">
        <v>2.1</v>
      </c>
      <c r="G62" s="62">
        <v>0.1</v>
      </c>
      <c r="H62" s="62">
        <v>0.2</v>
      </c>
      <c r="I62" s="62">
        <v>-0.5</v>
      </c>
    </row>
    <row r="63" spans="2:9" ht="15" customHeight="1" x14ac:dyDescent="0.2">
      <c r="B63" s="42" t="s">
        <v>86</v>
      </c>
      <c r="C63" s="62">
        <v>1.2</v>
      </c>
      <c r="D63" s="62">
        <v>-0.2</v>
      </c>
      <c r="E63" s="62">
        <v>2.7</v>
      </c>
      <c r="F63" s="62">
        <v>1.4</v>
      </c>
      <c r="G63" s="62">
        <v>0.3</v>
      </c>
      <c r="H63" s="62">
        <v>0.3</v>
      </c>
      <c r="I63" s="62">
        <v>0.2</v>
      </c>
    </row>
    <row r="64" spans="2:9" ht="15" customHeight="1" x14ac:dyDescent="0.2">
      <c r="B64" s="42" t="s">
        <v>88</v>
      </c>
      <c r="C64" s="62">
        <v>2.5</v>
      </c>
      <c r="D64" s="62">
        <v>4.4000000000000004</v>
      </c>
      <c r="E64" s="62">
        <v>-0.2</v>
      </c>
      <c r="F64" s="62">
        <v>2.2999999999999998</v>
      </c>
      <c r="G64" s="62">
        <v>0.1</v>
      </c>
      <c r="H64" s="62" t="s">
        <v>87</v>
      </c>
      <c r="I64" s="62">
        <v>0.7</v>
      </c>
    </row>
    <row r="65" spans="2:10" ht="15" customHeight="1" x14ac:dyDescent="0.2">
      <c r="B65" s="42" t="s">
        <v>84</v>
      </c>
      <c r="C65" s="62">
        <v>0.6</v>
      </c>
      <c r="D65" s="62">
        <v>-2.8</v>
      </c>
      <c r="E65" s="62">
        <v>4.5999999999999996</v>
      </c>
      <c r="F65" s="62">
        <v>0.5</v>
      </c>
      <c r="G65" s="62">
        <v>6</v>
      </c>
      <c r="H65" s="62">
        <v>7.2</v>
      </c>
      <c r="I65" s="62">
        <v>0.7</v>
      </c>
    </row>
    <row r="66" spans="2:10" ht="15" customHeight="1" x14ac:dyDescent="0.2">
      <c r="B66" s="42" t="s">
        <v>92</v>
      </c>
      <c r="C66" s="62">
        <v>-0.2</v>
      </c>
      <c r="D66" s="62">
        <v>-0.1</v>
      </c>
      <c r="E66" s="62">
        <v>-2.2999999999999998</v>
      </c>
      <c r="F66" s="62">
        <v>0.8</v>
      </c>
      <c r="G66" s="62">
        <v>3.9</v>
      </c>
      <c r="H66" s="62">
        <v>4.7</v>
      </c>
      <c r="I66" s="62">
        <v>0.9</v>
      </c>
    </row>
    <row r="67" spans="2:10" ht="15" customHeight="1" x14ac:dyDescent="0.2">
      <c r="B67" s="66" t="s">
        <v>86</v>
      </c>
      <c r="C67" s="62">
        <v>15.5</v>
      </c>
      <c r="D67" s="62">
        <v>27.8</v>
      </c>
      <c r="E67" s="62">
        <v>-6.8</v>
      </c>
      <c r="F67" s="62">
        <v>5.8</v>
      </c>
      <c r="G67" s="62">
        <v>3.9</v>
      </c>
      <c r="H67" s="62">
        <v>4.8</v>
      </c>
      <c r="I67" s="62">
        <v>0.2</v>
      </c>
    </row>
    <row r="68" spans="2:10" ht="15" customHeight="1" thickBot="1" x14ac:dyDescent="0.25">
      <c r="B68" s="43"/>
      <c r="C68" s="40"/>
      <c r="D68" s="40"/>
      <c r="E68" s="40"/>
      <c r="F68" s="40"/>
      <c r="G68" s="40"/>
      <c r="H68" s="40"/>
      <c r="I68" s="40"/>
      <c r="J68" s="71"/>
    </row>
    <row r="69" spans="2:10" ht="15" customHeight="1" x14ac:dyDescent="0.2">
      <c r="B69" s="66" t="s">
        <v>186</v>
      </c>
      <c r="F69" s="103" t="s">
        <v>187</v>
      </c>
      <c r="G69" s="86"/>
      <c r="H69" s="86"/>
      <c r="I69" s="86"/>
    </row>
    <row r="70" spans="2:10" ht="15" customHeight="1" x14ac:dyDescent="0.2"/>
  </sheetData>
  <mergeCells count="3">
    <mergeCell ref="B3:K3"/>
    <mergeCell ref="C5:I5"/>
    <mergeCell ref="F69:I69"/>
  </mergeCells>
  <hyperlinks>
    <hyperlink ref="B1" location="Contents!B16" display="Back to contents" xr:uid="{00000000-0004-0000-0F00-000000000000}"/>
  </hyperlinks>
  <pageMargins left="0.74803149606299213" right="0.74803149606299213" top="0.98425196850393704" bottom="0.98425196850393704" header="0.51181102362204722" footer="0.51181102362204722"/>
  <pageSetup paperSize="9" scale="61"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B1:O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7" width="16.6328125" style="67" customWidth="1"/>
    <col min="8" max="11" width="16.6328125" style="66" customWidth="1"/>
    <col min="12" max="12" width="13.36328125" style="66" customWidth="1"/>
    <col min="13" max="13" width="9.08984375" style="66" customWidth="1"/>
    <col min="14" max="14" width="12.54296875" style="66" bestFit="1" customWidth="1"/>
    <col min="15" max="15" width="11.36328125" style="66" bestFit="1" customWidth="1"/>
    <col min="16" max="18" width="9.08984375" style="66" customWidth="1"/>
    <col min="19" max="16384" width="9.08984375" style="66"/>
  </cols>
  <sheetData>
    <row r="1" spans="2:15" ht="15" customHeight="1" x14ac:dyDescent="0.25">
      <c r="B1" s="70" t="s">
        <v>11</v>
      </c>
    </row>
    <row r="2" spans="2:15" ht="15" customHeight="1" x14ac:dyDescent="0.2"/>
    <row r="3" spans="2:15" ht="15" customHeight="1" x14ac:dyDescent="0.3">
      <c r="B3" s="89" t="s">
        <v>144</v>
      </c>
      <c r="C3" s="86"/>
      <c r="D3" s="86"/>
      <c r="E3" s="86"/>
      <c r="F3" s="86"/>
      <c r="G3" s="86"/>
      <c r="H3" s="85"/>
      <c r="I3" s="85"/>
      <c r="J3" s="85"/>
      <c r="K3" s="85"/>
      <c r="L3" s="85"/>
      <c r="M3" s="85"/>
      <c r="N3" s="9"/>
      <c r="O3" s="9"/>
    </row>
    <row r="4" spans="2:15" ht="15" customHeight="1" thickBot="1" x14ac:dyDescent="0.25">
      <c r="B4" s="46" t="s">
        <v>121</v>
      </c>
      <c r="C4" s="19"/>
      <c r="D4" s="19"/>
      <c r="E4" s="19"/>
      <c r="F4" s="19"/>
      <c r="G4" s="19"/>
      <c r="H4" s="45"/>
      <c r="I4" s="45"/>
      <c r="J4" s="45" t="s">
        <v>76</v>
      </c>
      <c r="K4" s="33"/>
      <c r="L4" s="33"/>
      <c r="M4" s="33"/>
    </row>
    <row r="5" spans="2:15" ht="30" customHeight="1" x14ac:dyDescent="0.25">
      <c r="C5" s="102" t="s">
        <v>394</v>
      </c>
      <c r="D5" s="100"/>
      <c r="E5" s="100"/>
      <c r="F5" s="100"/>
      <c r="G5" s="100"/>
      <c r="H5" s="100"/>
      <c r="I5" s="100"/>
      <c r="J5" s="100"/>
      <c r="L5" s="71"/>
    </row>
    <row r="6" spans="2:15" ht="50" customHeight="1" x14ac:dyDescent="0.2">
      <c r="C6" s="69" t="s">
        <v>395</v>
      </c>
      <c r="D6" s="69" t="s">
        <v>396</v>
      </c>
      <c r="E6" s="69" t="s">
        <v>397</v>
      </c>
      <c r="F6" s="69" t="s">
        <v>398</v>
      </c>
      <c r="G6" s="69" t="s">
        <v>399</v>
      </c>
      <c r="H6" s="69" t="s">
        <v>400</v>
      </c>
      <c r="I6" s="69" t="s">
        <v>401</v>
      </c>
      <c r="J6" s="69" t="s">
        <v>402</v>
      </c>
    </row>
    <row r="7" spans="2:15" ht="15" customHeight="1" x14ac:dyDescent="0.25">
      <c r="B7" s="59" t="s">
        <v>153</v>
      </c>
      <c r="C7" s="52" t="s">
        <v>403</v>
      </c>
      <c r="D7" s="52" t="s">
        <v>404</v>
      </c>
      <c r="E7" s="52" t="s">
        <v>405</v>
      </c>
      <c r="F7" s="52" t="s">
        <v>406</v>
      </c>
      <c r="G7" s="52" t="s">
        <v>407</v>
      </c>
      <c r="H7" s="52" t="s">
        <v>408</v>
      </c>
      <c r="I7" s="52" t="s">
        <v>409</v>
      </c>
      <c r="J7" s="52" t="s">
        <v>410</v>
      </c>
    </row>
    <row r="8" spans="2:15" ht="15" customHeight="1" x14ac:dyDescent="0.2">
      <c r="B8" s="83">
        <v>2017</v>
      </c>
      <c r="C8" s="62">
        <v>98.7</v>
      </c>
      <c r="D8" s="62">
        <v>98.7</v>
      </c>
      <c r="E8" s="62">
        <v>99.4</v>
      </c>
      <c r="F8" s="62">
        <v>103.4</v>
      </c>
      <c r="G8" s="62">
        <v>99.3</v>
      </c>
      <c r="H8" s="62">
        <v>100.3</v>
      </c>
      <c r="I8" s="62">
        <v>100.4</v>
      </c>
      <c r="J8" s="62">
        <v>99.7</v>
      </c>
    </row>
    <row r="9" spans="2:15" ht="15" customHeight="1" x14ac:dyDescent="0.2">
      <c r="B9" s="83">
        <v>2018</v>
      </c>
      <c r="C9" s="62">
        <v>98.5</v>
      </c>
      <c r="D9" s="62">
        <v>98.5</v>
      </c>
      <c r="E9" s="62">
        <v>101.3</v>
      </c>
      <c r="F9" s="62">
        <v>105.7</v>
      </c>
      <c r="G9" s="62">
        <v>101.2</v>
      </c>
      <c r="H9" s="62">
        <v>101.6</v>
      </c>
      <c r="I9" s="62">
        <v>101.6</v>
      </c>
      <c r="J9" s="62">
        <v>98.8</v>
      </c>
    </row>
    <row r="10" spans="2:15" ht="15" customHeight="1" x14ac:dyDescent="0.2">
      <c r="B10" s="83">
        <v>2019</v>
      </c>
      <c r="C10" s="62">
        <v>98.8</v>
      </c>
      <c r="D10" s="62">
        <v>98.8</v>
      </c>
      <c r="E10" s="62">
        <v>103.2</v>
      </c>
      <c r="F10" s="62">
        <v>102.7</v>
      </c>
      <c r="G10" s="62">
        <v>103.2</v>
      </c>
      <c r="H10" s="62">
        <v>102.7</v>
      </c>
      <c r="I10" s="62">
        <v>102.9</v>
      </c>
      <c r="J10" s="62">
        <v>98.9</v>
      </c>
    </row>
    <row r="11" spans="2:15" ht="15" customHeight="1" x14ac:dyDescent="0.2">
      <c r="B11" s="83">
        <v>2020</v>
      </c>
      <c r="C11" s="62">
        <v>98.9</v>
      </c>
      <c r="D11" s="62">
        <v>98.9</v>
      </c>
      <c r="E11" s="62">
        <v>104.1</v>
      </c>
      <c r="F11" s="62">
        <v>102</v>
      </c>
      <c r="G11" s="62">
        <v>104.4</v>
      </c>
      <c r="H11" s="62">
        <v>105</v>
      </c>
      <c r="I11" s="62">
        <v>105.2</v>
      </c>
      <c r="J11" s="62">
        <v>99.5</v>
      </c>
    </row>
    <row r="12" spans="2:15" ht="15" customHeight="1" x14ac:dyDescent="0.25">
      <c r="B12" s="60" t="s">
        <v>161</v>
      </c>
      <c r="C12" s="66"/>
      <c r="D12" s="17"/>
      <c r="E12" s="66"/>
      <c r="F12" s="17"/>
      <c r="G12" s="17"/>
      <c r="H12" s="17"/>
      <c r="I12" s="17"/>
      <c r="J12" s="17"/>
    </row>
    <row r="13" spans="2:15" ht="15" customHeight="1" x14ac:dyDescent="0.2">
      <c r="B13" s="83">
        <v>2017</v>
      </c>
      <c r="C13" s="62">
        <v>-0.7</v>
      </c>
      <c r="D13" s="62">
        <v>-0.7</v>
      </c>
      <c r="E13" s="62">
        <v>-1.9</v>
      </c>
      <c r="F13" s="62">
        <v>0.1</v>
      </c>
      <c r="G13" s="62">
        <v>-2</v>
      </c>
      <c r="H13" s="62" t="s">
        <v>87</v>
      </c>
      <c r="I13" s="62" t="s">
        <v>87</v>
      </c>
      <c r="J13" s="62">
        <v>-0.3</v>
      </c>
    </row>
    <row r="14" spans="2:15" ht="15" customHeight="1" x14ac:dyDescent="0.2">
      <c r="B14" s="83">
        <v>2018</v>
      </c>
      <c r="C14" s="62">
        <v>-0.2</v>
      </c>
      <c r="D14" s="62">
        <v>-0.2</v>
      </c>
      <c r="E14" s="62">
        <v>1.9</v>
      </c>
      <c r="F14" s="62">
        <v>2.2999999999999998</v>
      </c>
      <c r="G14" s="62">
        <v>1.9</v>
      </c>
      <c r="H14" s="62">
        <v>1.2</v>
      </c>
      <c r="I14" s="62">
        <v>1.3</v>
      </c>
      <c r="J14" s="62">
        <v>-0.9</v>
      </c>
    </row>
    <row r="15" spans="2:15" ht="15" customHeight="1" x14ac:dyDescent="0.2">
      <c r="B15" s="83">
        <v>2019</v>
      </c>
      <c r="C15" s="62">
        <v>0.4</v>
      </c>
      <c r="D15" s="62">
        <v>0.4</v>
      </c>
      <c r="E15" s="62">
        <v>1.9</v>
      </c>
      <c r="F15" s="62">
        <v>-2.9</v>
      </c>
      <c r="G15" s="62">
        <v>2</v>
      </c>
      <c r="H15" s="62">
        <v>1.2</v>
      </c>
      <c r="I15" s="62">
        <v>1.2</v>
      </c>
      <c r="J15" s="62">
        <v>0.1</v>
      </c>
    </row>
    <row r="16" spans="2:15" ht="15" customHeight="1" x14ac:dyDescent="0.2">
      <c r="B16" s="83">
        <v>2020</v>
      </c>
      <c r="C16" s="62">
        <v>0.1</v>
      </c>
      <c r="D16" s="62">
        <v>0.1</v>
      </c>
      <c r="E16" s="62">
        <v>0.9</v>
      </c>
      <c r="F16" s="62">
        <v>-0.7</v>
      </c>
      <c r="G16" s="62">
        <v>1.1000000000000001</v>
      </c>
      <c r="H16" s="62">
        <v>2.2000000000000002</v>
      </c>
      <c r="I16" s="62">
        <v>2.2999999999999998</v>
      </c>
      <c r="J16" s="62">
        <v>0.6</v>
      </c>
    </row>
    <row r="17" spans="2:10" ht="15" customHeight="1" x14ac:dyDescent="0.25">
      <c r="B17" s="60" t="s">
        <v>162</v>
      </c>
      <c r="C17" s="66"/>
      <c r="D17" s="17"/>
      <c r="E17" s="66"/>
      <c r="F17" s="17"/>
      <c r="G17" s="17"/>
      <c r="H17" s="17"/>
      <c r="I17" s="17"/>
      <c r="J17" s="17"/>
    </row>
    <row r="18" spans="2:10" ht="15" customHeight="1" x14ac:dyDescent="0.2">
      <c r="B18" s="42" t="s">
        <v>83</v>
      </c>
      <c r="C18" s="62">
        <v>99.1</v>
      </c>
      <c r="D18" s="62">
        <v>99.1</v>
      </c>
      <c r="E18" s="62">
        <v>99.5</v>
      </c>
      <c r="F18" s="62">
        <v>103.8</v>
      </c>
      <c r="G18" s="62">
        <v>99.4</v>
      </c>
      <c r="H18" s="62">
        <v>99.9</v>
      </c>
      <c r="I18" s="62">
        <v>100</v>
      </c>
      <c r="J18" s="62">
        <v>99.2</v>
      </c>
    </row>
    <row r="19" spans="2:10" ht="15" customHeight="1" x14ac:dyDescent="0.2">
      <c r="B19" s="42" t="s">
        <v>84</v>
      </c>
      <c r="C19" s="62">
        <v>97.3</v>
      </c>
      <c r="D19" s="62">
        <v>97.3</v>
      </c>
      <c r="E19" s="62">
        <v>99.6</v>
      </c>
      <c r="F19" s="62">
        <v>103.9</v>
      </c>
      <c r="G19" s="62">
        <v>99.5</v>
      </c>
      <c r="H19" s="62">
        <v>100</v>
      </c>
      <c r="I19" s="62">
        <v>100.1</v>
      </c>
      <c r="J19" s="62">
        <v>99.3</v>
      </c>
    </row>
    <row r="20" spans="2:10" ht="15" customHeight="1" x14ac:dyDescent="0.2">
      <c r="B20" s="42" t="s">
        <v>85</v>
      </c>
      <c r="C20" s="62">
        <v>97.7</v>
      </c>
      <c r="D20" s="62">
        <v>97.7</v>
      </c>
      <c r="E20" s="62">
        <v>100.4</v>
      </c>
      <c r="F20" s="62">
        <v>104.3</v>
      </c>
      <c r="G20" s="62">
        <v>100.3</v>
      </c>
      <c r="H20" s="62">
        <v>100.3</v>
      </c>
      <c r="I20" s="62">
        <v>100.4</v>
      </c>
      <c r="J20" s="62">
        <v>99.3</v>
      </c>
    </row>
    <row r="21" spans="2:10" ht="15" customHeight="1" x14ac:dyDescent="0.2">
      <c r="B21" s="42" t="s">
        <v>86</v>
      </c>
      <c r="C21" s="62">
        <v>98.6</v>
      </c>
      <c r="D21" s="62">
        <v>98.6</v>
      </c>
      <c r="E21" s="62">
        <v>101</v>
      </c>
      <c r="F21" s="62">
        <v>106.2</v>
      </c>
      <c r="G21" s="62">
        <v>100.9</v>
      </c>
      <c r="H21" s="62">
        <v>102.1</v>
      </c>
      <c r="I21" s="62">
        <v>102.2</v>
      </c>
      <c r="J21" s="62">
        <v>98.6</v>
      </c>
    </row>
    <row r="22" spans="2:10" ht="15" customHeight="1" x14ac:dyDescent="0.2">
      <c r="B22" s="42" t="s">
        <v>88</v>
      </c>
      <c r="C22" s="62">
        <v>98.9</v>
      </c>
      <c r="D22" s="62">
        <v>98.9</v>
      </c>
      <c r="E22" s="62">
        <v>102</v>
      </c>
      <c r="F22" s="62">
        <v>106.2</v>
      </c>
      <c r="G22" s="62">
        <v>101.9</v>
      </c>
      <c r="H22" s="62">
        <v>101.6</v>
      </c>
      <c r="I22" s="62">
        <v>101.7</v>
      </c>
      <c r="J22" s="62">
        <v>98.6</v>
      </c>
    </row>
    <row r="23" spans="2:10" ht="15" customHeight="1" x14ac:dyDescent="0.2">
      <c r="B23" s="42" t="s">
        <v>84</v>
      </c>
      <c r="C23" s="62">
        <v>98.8</v>
      </c>
      <c r="D23" s="62">
        <v>98.8</v>
      </c>
      <c r="E23" s="62">
        <v>101.8</v>
      </c>
      <c r="F23" s="62">
        <v>106.2</v>
      </c>
      <c r="G23" s="62">
        <v>101.7</v>
      </c>
      <c r="H23" s="62">
        <v>102.2</v>
      </c>
      <c r="I23" s="62">
        <v>102.3</v>
      </c>
      <c r="J23" s="62">
        <v>98.6</v>
      </c>
    </row>
    <row r="24" spans="2:10" ht="15" customHeight="1" x14ac:dyDescent="0.2">
      <c r="B24" s="42" t="s">
        <v>89</v>
      </c>
      <c r="C24" s="62">
        <v>99.1</v>
      </c>
      <c r="D24" s="62">
        <v>99.1</v>
      </c>
      <c r="E24" s="62">
        <v>102.3</v>
      </c>
      <c r="F24" s="62">
        <v>102.9</v>
      </c>
      <c r="G24" s="62">
        <v>102.3</v>
      </c>
      <c r="H24" s="62">
        <v>101.7</v>
      </c>
      <c r="I24" s="62">
        <v>101.8</v>
      </c>
      <c r="J24" s="62">
        <v>98.8</v>
      </c>
    </row>
    <row r="25" spans="2:10" ht="15" customHeight="1" x14ac:dyDescent="0.2">
      <c r="B25" s="42" t="s">
        <v>86</v>
      </c>
      <c r="C25" s="62">
        <v>99</v>
      </c>
      <c r="D25" s="62">
        <v>99</v>
      </c>
      <c r="E25" s="62">
        <v>102.8</v>
      </c>
      <c r="F25" s="62">
        <v>102.7</v>
      </c>
      <c r="G25" s="62">
        <v>102.8</v>
      </c>
      <c r="H25" s="62">
        <v>102.8</v>
      </c>
      <c r="I25" s="62">
        <v>102.9</v>
      </c>
      <c r="J25" s="62">
        <v>98.8</v>
      </c>
    </row>
    <row r="26" spans="2:10" ht="15" customHeight="1" x14ac:dyDescent="0.2">
      <c r="B26" s="42" t="s">
        <v>88</v>
      </c>
      <c r="C26" s="62">
        <v>98.8</v>
      </c>
      <c r="D26" s="62">
        <v>98.8</v>
      </c>
      <c r="E26" s="62">
        <v>103.9</v>
      </c>
      <c r="F26" s="62">
        <v>102.7</v>
      </c>
      <c r="G26" s="62">
        <v>104</v>
      </c>
      <c r="H26" s="62">
        <v>103.1</v>
      </c>
      <c r="I26" s="62">
        <v>103.2</v>
      </c>
      <c r="J26" s="62">
        <v>98.8</v>
      </c>
    </row>
    <row r="27" spans="2:10" ht="15" customHeight="1" x14ac:dyDescent="0.2">
      <c r="B27" s="42" t="s">
        <v>84</v>
      </c>
      <c r="C27" s="62">
        <v>98.5</v>
      </c>
      <c r="D27" s="62">
        <v>98.5</v>
      </c>
      <c r="E27" s="62">
        <v>103.8</v>
      </c>
      <c r="F27" s="62">
        <v>102.7</v>
      </c>
      <c r="G27" s="62">
        <v>103.8</v>
      </c>
      <c r="H27" s="62">
        <v>103.4</v>
      </c>
      <c r="I27" s="62">
        <v>103.6</v>
      </c>
      <c r="J27" s="62">
        <v>99.2</v>
      </c>
    </row>
    <row r="28" spans="2:10" ht="15" customHeight="1" x14ac:dyDescent="0.2">
      <c r="B28" s="42" t="s">
        <v>90</v>
      </c>
      <c r="C28" s="62">
        <v>98.6</v>
      </c>
      <c r="D28" s="62">
        <v>98.6</v>
      </c>
      <c r="E28" s="62">
        <v>104.3</v>
      </c>
      <c r="F28" s="62">
        <v>102.8</v>
      </c>
      <c r="G28" s="62">
        <v>104.4</v>
      </c>
      <c r="H28" s="62">
        <v>104.1</v>
      </c>
      <c r="I28" s="62">
        <v>104.2</v>
      </c>
      <c r="J28" s="62">
        <v>99.2</v>
      </c>
    </row>
    <row r="29" spans="2:10" ht="15" customHeight="1" x14ac:dyDescent="0.2">
      <c r="B29" s="42" t="s">
        <v>86</v>
      </c>
      <c r="C29" s="62">
        <v>98.6</v>
      </c>
      <c r="D29" s="62">
        <v>98.6</v>
      </c>
      <c r="E29" s="62">
        <v>104</v>
      </c>
      <c r="F29" s="62">
        <v>101.8</v>
      </c>
      <c r="G29" s="62">
        <v>104.4</v>
      </c>
      <c r="H29" s="62">
        <v>105.5</v>
      </c>
      <c r="I29" s="62" t="s">
        <v>411</v>
      </c>
      <c r="J29" s="62">
        <v>99.3</v>
      </c>
    </row>
    <row r="30" spans="2:10" ht="15" customHeight="1" x14ac:dyDescent="0.2">
      <c r="B30" s="42" t="s">
        <v>88</v>
      </c>
      <c r="C30" s="62">
        <v>99.2</v>
      </c>
      <c r="D30" s="62">
        <v>99.2</v>
      </c>
      <c r="E30" s="62">
        <v>104.7</v>
      </c>
      <c r="F30" s="62">
        <v>101.8</v>
      </c>
      <c r="G30" s="62">
        <v>105.1</v>
      </c>
      <c r="H30" s="62" t="s">
        <v>167</v>
      </c>
      <c r="I30" s="62" t="s">
        <v>115</v>
      </c>
      <c r="J30" s="62">
        <v>99.7</v>
      </c>
    </row>
    <row r="31" spans="2:10" ht="15" customHeight="1" x14ac:dyDescent="0.2">
      <c r="B31" s="42" t="s">
        <v>84</v>
      </c>
      <c r="C31" s="62">
        <v>99.2</v>
      </c>
      <c r="D31" s="62">
        <v>99.2</v>
      </c>
      <c r="E31" s="62">
        <v>103.6</v>
      </c>
      <c r="F31" s="62">
        <v>101.8</v>
      </c>
      <c r="G31" s="62">
        <v>103.8</v>
      </c>
      <c r="H31" s="62">
        <v>105.2</v>
      </c>
      <c r="I31" s="62">
        <v>105.4</v>
      </c>
      <c r="J31" s="62">
        <v>99.7</v>
      </c>
    </row>
    <row r="32" spans="2:10" ht="15" customHeight="1" x14ac:dyDescent="0.2">
      <c r="B32" s="42" t="s">
        <v>92</v>
      </c>
      <c r="C32" s="62" t="s">
        <v>412</v>
      </c>
      <c r="D32" s="62" t="s">
        <v>412</v>
      </c>
      <c r="E32" s="62" t="s">
        <v>413</v>
      </c>
      <c r="F32" s="62" t="s">
        <v>414</v>
      </c>
      <c r="G32" s="62" t="s">
        <v>327</v>
      </c>
      <c r="H32" s="62" t="s">
        <v>415</v>
      </c>
      <c r="I32" s="62" t="s">
        <v>416</v>
      </c>
      <c r="J32" s="62" t="s">
        <v>417</v>
      </c>
    </row>
    <row r="33" spans="2:10" ht="15" customHeight="1" x14ac:dyDescent="0.2">
      <c r="B33" s="66" t="s">
        <v>86</v>
      </c>
      <c r="C33" s="62" t="s">
        <v>418</v>
      </c>
      <c r="D33" s="62" t="s">
        <v>418</v>
      </c>
      <c r="E33" s="62" t="s">
        <v>419</v>
      </c>
      <c r="F33" s="62" t="s">
        <v>420</v>
      </c>
      <c r="G33" s="62" t="s">
        <v>421</v>
      </c>
      <c r="H33" s="62" t="s">
        <v>422</v>
      </c>
      <c r="I33" s="62" t="s">
        <v>423</v>
      </c>
      <c r="J33" s="62" t="s">
        <v>418</v>
      </c>
    </row>
    <row r="34" spans="2:10" ht="15" customHeight="1" x14ac:dyDescent="0.25">
      <c r="B34" s="60" t="s">
        <v>184</v>
      </c>
      <c r="C34" s="62"/>
      <c r="D34" s="62"/>
      <c r="E34" s="62"/>
      <c r="F34" s="62"/>
      <c r="G34" s="62"/>
      <c r="H34" s="62"/>
      <c r="I34" s="62"/>
      <c r="J34" s="62"/>
    </row>
    <row r="35" spans="2:10" ht="15" customHeight="1" x14ac:dyDescent="0.2">
      <c r="B35" s="42" t="s">
        <v>83</v>
      </c>
      <c r="C35" s="62" t="s">
        <v>87</v>
      </c>
      <c r="D35" s="62" t="s">
        <v>87</v>
      </c>
      <c r="E35" s="62">
        <v>-0.3</v>
      </c>
      <c r="F35" s="62">
        <v>-0.1</v>
      </c>
      <c r="G35" s="62">
        <v>-0.3</v>
      </c>
      <c r="H35" s="62">
        <v>-1.1000000000000001</v>
      </c>
      <c r="I35" s="62">
        <v>-1.1000000000000001</v>
      </c>
      <c r="J35" s="62">
        <v>-0.9</v>
      </c>
    </row>
    <row r="36" spans="2:10" ht="15" customHeight="1" x14ac:dyDescent="0.2">
      <c r="B36" s="42" t="s">
        <v>84</v>
      </c>
      <c r="C36" s="62">
        <v>-1.8</v>
      </c>
      <c r="D36" s="62">
        <v>-1.8</v>
      </c>
      <c r="E36" s="62">
        <v>0.1</v>
      </c>
      <c r="F36" s="62" t="s">
        <v>87</v>
      </c>
      <c r="G36" s="62">
        <v>0.1</v>
      </c>
      <c r="H36" s="62">
        <v>0.1</v>
      </c>
      <c r="I36" s="62">
        <v>0.1</v>
      </c>
      <c r="J36" s="62">
        <v>0.1</v>
      </c>
    </row>
    <row r="37" spans="2:10" ht="15" customHeight="1" x14ac:dyDescent="0.2">
      <c r="B37" s="42" t="s">
        <v>85</v>
      </c>
      <c r="C37" s="62">
        <v>0.5</v>
      </c>
      <c r="D37" s="62">
        <v>0.5</v>
      </c>
      <c r="E37" s="62">
        <v>0.8</v>
      </c>
      <c r="F37" s="62">
        <v>0.5</v>
      </c>
      <c r="G37" s="62">
        <v>0.8</v>
      </c>
      <c r="H37" s="62">
        <v>0.3</v>
      </c>
      <c r="I37" s="62">
        <v>0.3</v>
      </c>
      <c r="J37" s="62" t="s">
        <v>87</v>
      </c>
    </row>
    <row r="38" spans="2:10" ht="15" customHeight="1" x14ac:dyDescent="0.2">
      <c r="B38" s="42" t="s">
        <v>86</v>
      </c>
      <c r="C38" s="62">
        <v>0.9</v>
      </c>
      <c r="D38" s="62">
        <v>0.9</v>
      </c>
      <c r="E38" s="62">
        <v>0.6</v>
      </c>
      <c r="F38" s="62">
        <v>1.8</v>
      </c>
      <c r="G38" s="62">
        <v>0.6</v>
      </c>
      <c r="H38" s="62">
        <v>1.7</v>
      </c>
      <c r="I38" s="62">
        <v>1.8</v>
      </c>
      <c r="J38" s="62">
        <v>-0.7</v>
      </c>
    </row>
    <row r="39" spans="2:10" ht="15" customHeight="1" x14ac:dyDescent="0.2">
      <c r="B39" s="42" t="s">
        <v>88</v>
      </c>
      <c r="C39" s="62">
        <v>0.2</v>
      </c>
      <c r="D39" s="62">
        <v>0.2</v>
      </c>
      <c r="E39" s="62">
        <v>1</v>
      </c>
      <c r="F39" s="62" t="s">
        <v>87</v>
      </c>
      <c r="G39" s="62">
        <v>1</v>
      </c>
      <c r="H39" s="62">
        <v>-0.5</v>
      </c>
      <c r="I39" s="62">
        <v>-0.5</v>
      </c>
      <c r="J39" s="62" t="s">
        <v>87</v>
      </c>
    </row>
    <row r="40" spans="2:10" ht="15" customHeight="1" x14ac:dyDescent="0.2">
      <c r="B40" s="42" t="s">
        <v>84</v>
      </c>
      <c r="C40" s="62">
        <v>-0.1</v>
      </c>
      <c r="D40" s="62">
        <v>-0.1</v>
      </c>
      <c r="E40" s="62">
        <v>-0.2</v>
      </c>
      <c r="F40" s="62" t="s">
        <v>87</v>
      </c>
      <c r="G40" s="62">
        <v>-0.2</v>
      </c>
      <c r="H40" s="62">
        <v>0.6</v>
      </c>
      <c r="I40" s="62">
        <v>0.6</v>
      </c>
      <c r="J40" s="62" t="s">
        <v>87</v>
      </c>
    </row>
    <row r="41" spans="2:10" ht="15" customHeight="1" x14ac:dyDescent="0.2">
      <c r="B41" s="42" t="s">
        <v>89</v>
      </c>
      <c r="C41" s="62">
        <v>0.3</v>
      </c>
      <c r="D41" s="62">
        <v>0.3</v>
      </c>
      <c r="E41" s="62">
        <v>0.5</v>
      </c>
      <c r="F41" s="62">
        <v>-3.2</v>
      </c>
      <c r="G41" s="62">
        <v>0.6</v>
      </c>
      <c r="H41" s="62">
        <v>-0.5</v>
      </c>
      <c r="I41" s="62">
        <v>-0.5</v>
      </c>
      <c r="J41" s="62">
        <v>0.2</v>
      </c>
    </row>
    <row r="42" spans="2:10" ht="15" customHeight="1" x14ac:dyDescent="0.2">
      <c r="B42" s="42" t="s">
        <v>86</v>
      </c>
      <c r="C42" s="62">
        <v>-0.1</v>
      </c>
      <c r="D42" s="62">
        <v>-0.1</v>
      </c>
      <c r="E42" s="62">
        <v>0.5</v>
      </c>
      <c r="F42" s="62">
        <v>-0.2</v>
      </c>
      <c r="G42" s="62">
        <v>0.5</v>
      </c>
      <c r="H42" s="62">
        <v>1.1000000000000001</v>
      </c>
      <c r="I42" s="62">
        <v>1.1000000000000001</v>
      </c>
      <c r="J42" s="62" t="s">
        <v>87</v>
      </c>
    </row>
    <row r="43" spans="2:10" ht="15" customHeight="1" x14ac:dyDescent="0.2">
      <c r="B43" s="42" t="s">
        <v>88</v>
      </c>
      <c r="C43" s="62">
        <v>-0.2</v>
      </c>
      <c r="D43" s="62">
        <v>-0.2</v>
      </c>
      <c r="E43" s="62">
        <v>1.1000000000000001</v>
      </c>
      <c r="F43" s="62" t="s">
        <v>87</v>
      </c>
      <c r="G43" s="62">
        <v>1.1000000000000001</v>
      </c>
      <c r="H43" s="62">
        <v>0.3</v>
      </c>
      <c r="I43" s="62">
        <v>0.3</v>
      </c>
      <c r="J43" s="62" t="s">
        <v>87</v>
      </c>
    </row>
    <row r="44" spans="2:10" ht="15" customHeight="1" x14ac:dyDescent="0.2">
      <c r="B44" s="42" t="s">
        <v>84</v>
      </c>
      <c r="C44" s="62">
        <v>-0.2</v>
      </c>
      <c r="D44" s="62">
        <v>-0.2</v>
      </c>
      <c r="E44" s="62">
        <v>-0.2</v>
      </c>
      <c r="F44" s="62" t="s">
        <v>87</v>
      </c>
      <c r="G44" s="62">
        <v>-0.2</v>
      </c>
      <c r="H44" s="62">
        <v>0.3</v>
      </c>
      <c r="I44" s="62">
        <v>0.3</v>
      </c>
      <c r="J44" s="62">
        <v>0.4</v>
      </c>
    </row>
    <row r="45" spans="2:10" ht="15" customHeight="1" x14ac:dyDescent="0.2">
      <c r="B45" s="42" t="s">
        <v>90</v>
      </c>
      <c r="C45" s="62">
        <v>0.1</v>
      </c>
      <c r="D45" s="62">
        <v>0.1</v>
      </c>
      <c r="E45" s="62">
        <v>0.5</v>
      </c>
      <c r="F45" s="62">
        <v>0.1</v>
      </c>
      <c r="G45" s="62">
        <v>0.6</v>
      </c>
      <c r="H45" s="62">
        <v>0.6</v>
      </c>
      <c r="I45" s="62">
        <v>0.6</v>
      </c>
      <c r="J45" s="62" t="s">
        <v>87</v>
      </c>
    </row>
    <row r="46" spans="2:10" ht="15" customHeight="1" x14ac:dyDescent="0.2">
      <c r="B46" s="42" t="s">
        <v>86</v>
      </c>
      <c r="C46" s="62" t="s">
        <v>87</v>
      </c>
      <c r="D46" s="62" t="s">
        <v>87</v>
      </c>
      <c r="E46" s="62">
        <v>-0.2</v>
      </c>
      <c r="F46" s="62">
        <v>-1</v>
      </c>
      <c r="G46" s="62" t="s">
        <v>87</v>
      </c>
      <c r="H46" s="62">
        <v>1.3</v>
      </c>
      <c r="I46" s="62">
        <v>1.4</v>
      </c>
      <c r="J46" s="62">
        <v>0.1</v>
      </c>
    </row>
    <row r="47" spans="2:10" ht="15" customHeight="1" x14ac:dyDescent="0.2">
      <c r="B47" s="42" t="s">
        <v>88</v>
      </c>
      <c r="C47" s="62">
        <v>0.6</v>
      </c>
      <c r="D47" s="62">
        <v>0.6</v>
      </c>
      <c r="E47" s="62">
        <v>0.6</v>
      </c>
      <c r="F47" s="62" t="s">
        <v>87</v>
      </c>
      <c r="G47" s="62">
        <v>0.7</v>
      </c>
      <c r="H47" s="62">
        <v>-0.2</v>
      </c>
      <c r="I47" s="62">
        <v>-0.2</v>
      </c>
      <c r="J47" s="62">
        <v>0.4</v>
      </c>
    </row>
    <row r="48" spans="2:10" ht="15" customHeight="1" x14ac:dyDescent="0.2">
      <c r="B48" s="42" t="s">
        <v>84</v>
      </c>
      <c r="C48" s="62" t="s">
        <v>87</v>
      </c>
      <c r="D48" s="62" t="s">
        <v>87</v>
      </c>
      <c r="E48" s="62">
        <v>-1</v>
      </c>
      <c r="F48" s="62" t="s">
        <v>87</v>
      </c>
      <c r="G48" s="62">
        <v>-1.3</v>
      </c>
      <c r="H48" s="62" t="s">
        <v>87</v>
      </c>
      <c r="I48" s="62" t="s">
        <v>87</v>
      </c>
      <c r="J48" s="62" t="s">
        <v>87</v>
      </c>
    </row>
    <row r="49" spans="2:10" ht="15" customHeight="1" x14ac:dyDescent="0.2">
      <c r="B49" s="42" t="s">
        <v>92</v>
      </c>
      <c r="C49" s="62">
        <v>0.7</v>
      </c>
      <c r="D49" s="62">
        <v>0.7</v>
      </c>
      <c r="E49" s="62">
        <v>0.4</v>
      </c>
      <c r="F49" s="62" t="s">
        <v>87</v>
      </c>
      <c r="G49" s="62">
        <v>0.4</v>
      </c>
      <c r="H49" s="62" t="s">
        <v>87</v>
      </c>
      <c r="I49" s="62" t="s">
        <v>87</v>
      </c>
      <c r="J49" s="62">
        <v>-0.1</v>
      </c>
    </row>
    <row r="50" spans="2:10" ht="15" customHeight="1" x14ac:dyDescent="0.2">
      <c r="B50" s="66" t="s">
        <v>86</v>
      </c>
      <c r="C50" s="62">
        <v>0.4</v>
      </c>
      <c r="D50" s="62">
        <v>0.4</v>
      </c>
      <c r="E50" s="62">
        <v>1</v>
      </c>
      <c r="F50" s="62">
        <v>0.5</v>
      </c>
      <c r="G50" s="62">
        <v>1.1000000000000001</v>
      </c>
      <c r="H50" s="62">
        <v>0.6</v>
      </c>
      <c r="I50" s="62">
        <v>0.6</v>
      </c>
      <c r="J50" s="62">
        <v>0.8</v>
      </c>
    </row>
    <row r="51" spans="2:10" ht="15" customHeight="1" x14ac:dyDescent="0.25">
      <c r="B51" s="60" t="s">
        <v>185</v>
      </c>
      <c r="C51" s="66"/>
      <c r="D51" s="66"/>
      <c r="E51" s="66"/>
      <c r="F51" s="66"/>
      <c r="G51" s="66"/>
      <c r="H51" s="67"/>
      <c r="I51" s="67"/>
      <c r="J51" s="17"/>
    </row>
    <row r="52" spans="2:10" ht="15" customHeight="1" x14ac:dyDescent="0.2">
      <c r="B52" s="42" t="s">
        <v>83</v>
      </c>
      <c r="C52" s="62">
        <v>0.5</v>
      </c>
      <c r="D52" s="62">
        <v>0.5</v>
      </c>
      <c r="E52" s="62">
        <v>-2.1</v>
      </c>
      <c r="F52" s="62">
        <v>-0.1</v>
      </c>
      <c r="G52" s="62">
        <v>-2.2000000000000002</v>
      </c>
      <c r="H52" s="62">
        <v>-0.3</v>
      </c>
      <c r="I52" s="62">
        <v>-0.2</v>
      </c>
      <c r="J52" s="62">
        <v>-0.8</v>
      </c>
    </row>
    <row r="53" spans="2:10" ht="15" customHeight="1" x14ac:dyDescent="0.2">
      <c r="B53" s="42" t="s">
        <v>84</v>
      </c>
      <c r="C53" s="62">
        <v>-2.2000000000000002</v>
      </c>
      <c r="D53" s="62">
        <v>-2.2000000000000002</v>
      </c>
      <c r="E53" s="62">
        <v>-0.9</v>
      </c>
      <c r="F53" s="62">
        <v>1</v>
      </c>
      <c r="G53" s="62">
        <v>-1</v>
      </c>
      <c r="H53" s="62">
        <v>-0.1</v>
      </c>
      <c r="I53" s="62" t="s">
        <v>87</v>
      </c>
      <c r="J53" s="62">
        <v>-0.7</v>
      </c>
    </row>
    <row r="54" spans="2:10" ht="15" customHeight="1" x14ac:dyDescent="0.2">
      <c r="B54" s="42" t="s">
        <v>85</v>
      </c>
      <c r="C54" s="62">
        <v>-1.7</v>
      </c>
      <c r="D54" s="62">
        <v>-1.7</v>
      </c>
      <c r="E54" s="62">
        <v>1.8</v>
      </c>
      <c r="F54" s="62">
        <v>2.2999999999999998</v>
      </c>
      <c r="G54" s="62">
        <v>1.7</v>
      </c>
      <c r="H54" s="62" t="s">
        <v>87</v>
      </c>
      <c r="I54" s="62" t="s">
        <v>87</v>
      </c>
      <c r="J54" s="62">
        <v>-1</v>
      </c>
    </row>
    <row r="55" spans="2:10" ht="15" customHeight="1" x14ac:dyDescent="0.2">
      <c r="B55" s="42" t="s">
        <v>86</v>
      </c>
      <c r="C55" s="62">
        <v>-0.4</v>
      </c>
      <c r="D55" s="62">
        <v>-0.4</v>
      </c>
      <c r="E55" s="62">
        <v>1.2</v>
      </c>
      <c r="F55" s="62">
        <v>2.2000000000000002</v>
      </c>
      <c r="G55" s="62">
        <v>1.1000000000000001</v>
      </c>
      <c r="H55" s="62">
        <v>1</v>
      </c>
      <c r="I55" s="62">
        <v>1.1000000000000001</v>
      </c>
      <c r="J55" s="62">
        <v>-1.5</v>
      </c>
    </row>
    <row r="56" spans="2:10" ht="15" customHeight="1" x14ac:dyDescent="0.2">
      <c r="B56" s="42" t="s">
        <v>88</v>
      </c>
      <c r="C56" s="62">
        <v>-0.2</v>
      </c>
      <c r="D56" s="62">
        <v>-0.2</v>
      </c>
      <c r="E56" s="62">
        <v>2.5</v>
      </c>
      <c r="F56" s="62">
        <v>2.2999999999999998</v>
      </c>
      <c r="G56" s="62">
        <v>2.5</v>
      </c>
      <c r="H56" s="62">
        <v>1.7</v>
      </c>
      <c r="I56" s="62">
        <v>1.7</v>
      </c>
      <c r="J56" s="62">
        <v>-0.6</v>
      </c>
    </row>
    <row r="57" spans="2:10" ht="15" customHeight="1" x14ac:dyDescent="0.2">
      <c r="B57" s="42" t="s">
        <v>84</v>
      </c>
      <c r="C57" s="62">
        <v>1.5</v>
      </c>
      <c r="D57" s="62">
        <v>1.5</v>
      </c>
      <c r="E57" s="62">
        <v>2.2000000000000002</v>
      </c>
      <c r="F57" s="62">
        <v>2.2999999999999998</v>
      </c>
      <c r="G57" s="62">
        <v>2.2000000000000002</v>
      </c>
      <c r="H57" s="62">
        <v>2.2000000000000002</v>
      </c>
      <c r="I57" s="62">
        <v>2.2000000000000002</v>
      </c>
      <c r="J57" s="62">
        <v>-0.7</v>
      </c>
    </row>
    <row r="58" spans="2:10" ht="15" customHeight="1" x14ac:dyDescent="0.2">
      <c r="B58" s="42" t="s">
        <v>89</v>
      </c>
      <c r="C58" s="62">
        <v>1.4</v>
      </c>
      <c r="D58" s="62">
        <v>1.4</v>
      </c>
      <c r="E58" s="62">
        <v>1.9</v>
      </c>
      <c r="F58" s="62">
        <v>-1.4</v>
      </c>
      <c r="G58" s="62">
        <v>2</v>
      </c>
      <c r="H58" s="62">
        <v>1.3</v>
      </c>
      <c r="I58" s="62">
        <v>1.4</v>
      </c>
      <c r="J58" s="62">
        <v>-0.6</v>
      </c>
    </row>
    <row r="59" spans="2:10" ht="15" customHeight="1" x14ac:dyDescent="0.2">
      <c r="B59" s="42" t="s">
        <v>86</v>
      </c>
      <c r="C59" s="62">
        <v>0.4</v>
      </c>
      <c r="D59" s="62">
        <v>0.4</v>
      </c>
      <c r="E59" s="62">
        <v>1.8</v>
      </c>
      <c r="F59" s="62">
        <v>-3.3</v>
      </c>
      <c r="G59" s="62">
        <v>1.9</v>
      </c>
      <c r="H59" s="62">
        <v>0.7</v>
      </c>
      <c r="I59" s="62">
        <v>0.7</v>
      </c>
      <c r="J59" s="62">
        <v>0.2</v>
      </c>
    </row>
    <row r="60" spans="2:10" ht="15" customHeight="1" x14ac:dyDescent="0.2">
      <c r="B60" s="42" t="s">
        <v>88</v>
      </c>
      <c r="C60" s="62">
        <v>-0.1</v>
      </c>
      <c r="D60" s="62">
        <v>-0.1</v>
      </c>
      <c r="E60" s="62">
        <v>1.9</v>
      </c>
      <c r="F60" s="62">
        <v>-3.3</v>
      </c>
      <c r="G60" s="62">
        <v>2.1</v>
      </c>
      <c r="H60" s="62">
        <v>1.5</v>
      </c>
      <c r="I60" s="62">
        <v>1.5</v>
      </c>
      <c r="J60" s="62">
        <v>0.2</v>
      </c>
    </row>
    <row r="61" spans="2:10" ht="15" customHeight="1" x14ac:dyDescent="0.2">
      <c r="B61" s="42" t="s">
        <v>84</v>
      </c>
      <c r="C61" s="62">
        <v>-0.2</v>
      </c>
      <c r="D61" s="62">
        <v>-0.2</v>
      </c>
      <c r="E61" s="62">
        <v>1.9</v>
      </c>
      <c r="F61" s="62">
        <v>-3.3</v>
      </c>
      <c r="G61" s="62">
        <v>2.1</v>
      </c>
      <c r="H61" s="62">
        <v>1.2</v>
      </c>
      <c r="I61" s="62">
        <v>1.2</v>
      </c>
      <c r="J61" s="62">
        <v>0.6</v>
      </c>
    </row>
    <row r="62" spans="2:10" ht="15" customHeight="1" x14ac:dyDescent="0.2">
      <c r="B62" s="42" t="s">
        <v>90</v>
      </c>
      <c r="C62" s="62">
        <v>-0.5</v>
      </c>
      <c r="D62" s="62">
        <v>-0.5</v>
      </c>
      <c r="E62" s="62">
        <v>1.9</v>
      </c>
      <c r="F62" s="62">
        <v>-0.1</v>
      </c>
      <c r="G62" s="62">
        <v>2</v>
      </c>
      <c r="H62" s="62">
        <v>2.2999999999999998</v>
      </c>
      <c r="I62" s="62">
        <v>2.4</v>
      </c>
      <c r="J62" s="62">
        <v>0.4</v>
      </c>
    </row>
    <row r="63" spans="2:10" ht="15" customHeight="1" x14ac:dyDescent="0.2">
      <c r="B63" s="42" t="s">
        <v>86</v>
      </c>
      <c r="C63" s="62">
        <v>-0.4</v>
      </c>
      <c r="D63" s="62">
        <v>-0.4</v>
      </c>
      <c r="E63" s="62">
        <v>1.2</v>
      </c>
      <c r="F63" s="62">
        <v>-0.9</v>
      </c>
      <c r="G63" s="62">
        <v>1.5</v>
      </c>
      <c r="H63" s="62">
        <v>2.6</v>
      </c>
      <c r="I63" s="62">
        <v>2.7</v>
      </c>
      <c r="J63" s="62">
        <v>0.5</v>
      </c>
    </row>
    <row r="64" spans="2:10" ht="15" customHeight="1" x14ac:dyDescent="0.2">
      <c r="B64" s="42" t="s">
        <v>88</v>
      </c>
      <c r="C64" s="62">
        <v>0.5</v>
      </c>
      <c r="D64" s="62">
        <v>0.5</v>
      </c>
      <c r="E64" s="62">
        <v>0.7</v>
      </c>
      <c r="F64" s="62">
        <v>-0.9</v>
      </c>
      <c r="G64" s="62">
        <v>1.1000000000000001</v>
      </c>
      <c r="H64" s="62">
        <v>2.1</v>
      </c>
      <c r="I64" s="62">
        <v>2.1</v>
      </c>
      <c r="J64" s="62">
        <v>0.9</v>
      </c>
    </row>
    <row r="65" spans="2:12" ht="15" customHeight="1" x14ac:dyDescent="0.2">
      <c r="B65" s="42" t="s">
        <v>84</v>
      </c>
      <c r="C65" s="62">
        <v>0.7</v>
      </c>
      <c r="D65" s="62">
        <v>0.7</v>
      </c>
      <c r="E65" s="62">
        <v>-0.2</v>
      </c>
      <c r="F65" s="62">
        <v>-0.9</v>
      </c>
      <c r="G65" s="62" t="s">
        <v>87</v>
      </c>
      <c r="H65" s="62">
        <v>1.7</v>
      </c>
      <c r="I65" s="62">
        <v>1.8</v>
      </c>
      <c r="J65" s="62">
        <v>0.5</v>
      </c>
    </row>
    <row r="66" spans="2:12" ht="15" customHeight="1" x14ac:dyDescent="0.2">
      <c r="B66" s="42" t="s">
        <v>92</v>
      </c>
      <c r="C66" s="62">
        <v>1.3</v>
      </c>
      <c r="D66" s="62">
        <v>1.3</v>
      </c>
      <c r="E66" s="62">
        <v>-0.3</v>
      </c>
      <c r="F66" s="62">
        <v>-1</v>
      </c>
      <c r="G66" s="62">
        <v>-0.1</v>
      </c>
      <c r="H66" s="62">
        <v>1.1000000000000001</v>
      </c>
      <c r="I66" s="62">
        <v>1.1000000000000001</v>
      </c>
      <c r="J66" s="62">
        <v>0.4</v>
      </c>
    </row>
    <row r="67" spans="2:12" ht="15" customHeight="1" x14ac:dyDescent="0.2">
      <c r="B67" s="66" t="s">
        <v>86</v>
      </c>
      <c r="C67" s="62">
        <v>1.7</v>
      </c>
      <c r="D67" s="62">
        <v>1.7</v>
      </c>
      <c r="E67" s="62">
        <v>1</v>
      </c>
      <c r="F67" s="62">
        <v>0.5</v>
      </c>
      <c r="G67" s="62">
        <v>1</v>
      </c>
      <c r="H67" s="62">
        <v>0.3</v>
      </c>
      <c r="I67" s="62">
        <v>0.3</v>
      </c>
      <c r="J67" s="62">
        <v>1.1000000000000001</v>
      </c>
    </row>
    <row r="68" spans="2:12" ht="15" customHeight="1" thickBot="1" x14ac:dyDescent="0.25">
      <c r="B68" s="43"/>
      <c r="C68" s="40"/>
      <c r="D68" s="40"/>
      <c r="E68" s="40"/>
      <c r="F68" s="40"/>
      <c r="G68" s="40"/>
      <c r="H68" s="40"/>
      <c r="I68" s="40"/>
      <c r="J68" s="40"/>
      <c r="K68" s="71"/>
      <c r="L68" s="71"/>
    </row>
    <row r="69" spans="2:12" ht="15" customHeight="1" x14ac:dyDescent="0.2">
      <c r="B69" s="66" t="s">
        <v>186</v>
      </c>
      <c r="G69" s="103" t="s">
        <v>187</v>
      </c>
      <c r="H69" s="85"/>
      <c r="I69" s="85"/>
      <c r="J69" s="85"/>
    </row>
    <row r="70" spans="2:12" ht="12.5" customHeight="1" x14ac:dyDescent="0.2"/>
    <row r="73" spans="2:12" x14ac:dyDescent="0.2">
      <c r="G73" s="66"/>
    </row>
  </sheetData>
  <mergeCells count="3">
    <mergeCell ref="B3:M3"/>
    <mergeCell ref="G69:J69"/>
    <mergeCell ref="C5:J5"/>
  </mergeCells>
  <hyperlinks>
    <hyperlink ref="B1" location="Contents!B17" display="Back to contents" xr:uid="{00000000-0004-0000-1000-000000000000}"/>
  </hyperlinks>
  <pageMargins left="0.74803149606299213" right="0.74803149606299213" top="0.98425196850393704" bottom="0.98425196850393704" header="0.51181102362204722" footer="0.51181102362204722"/>
  <pageSetup paperSize="9" scale="61"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B1:N73"/>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7" width="16.6328125" style="67" customWidth="1"/>
    <col min="8" max="11" width="16.6328125" style="66" customWidth="1"/>
    <col min="12" max="12" width="9.08984375" style="66" customWidth="1"/>
    <col min="13" max="13" width="12.54296875" style="66" bestFit="1" customWidth="1"/>
    <col min="14" max="14" width="11.36328125" style="66" bestFit="1" customWidth="1"/>
    <col min="15" max="17" width="9.08984375" style="66" customWidth="1"/>
    <col min="18" max="16384" width="9.08984375" style="66"/>
  </cols>
  <sheetData>
    <row r="1" spans="2:14" ht="15" customHeight="1" x14ac:dyDescent="0.25">
      <c r="B1" s="70" t="s">
        <v>11</v>
      </c>
    </row>
    <row r="2" spans="2:14" ht="15" customHeight="1" x14ac:dyDescent="0.2"/>
    <row r="3" spans="2:14" ht="15" customHeight="1" x14ac:dyDescent="0.3">
      <c r="B3" s="89" t="s">
        <v>144</v>
      </c>
      <c r="C3" s="86"/>
      <c r="D3" s="86"/>
      <c r="E3" s="86"/>
      <c r="F3" s="86"/>
      <c r="G3" s="86"/>
      <c r="H3" s="85"/>
      <c r="I3" s="85"/>
      <c r="J3" s="85"/>
      <c r="K3" s="85"/>
      <c r="L3" s="85"/>
      <c r="M3" s="9"/>
      <c r="N3" s="9"/>
    </row>
    <row r="4" spans="2:14" ht="15" customHeight="1" thickBot="1" x14ac:dyDescent="0.25">
      <c r="B4" s="46" t="s">
        <v>121</v>
      </c>
      <c r="C4" s="19"/>
      <c r="D4" s="19"/>
      <c r="E4" s="19"/>
      <c r="F4" s="19"/>
      <c r="G4" s="19"/>
      <c r="H4" s="45"/>
      <c r="I4" s="45" t="s">
        <v>76</v>
      </c>
      <c r="J4" s="33"/>
      <c r="K4" s="33"/>
      <c r="L4" s="33"/>
    </row>
    <row r="5" spans="2:14" ht="30" customHeight="1" x14ac:dyDescent="0.25">
      <c r="C5" s="102" t="s">
        <v>394</v>
      </c>
      <c r="D5" s="100"/>
      <c r="E5" s="100"/>
      <c r="F5" s="100"/>
      <c r="G5" s="100"/>
      <c r="H5" s="100"/>
      <c r="I5" s="100"/>
      <c r="K5" s="71"/>
    </row>
    <row r="6" spans="2:14" ht="50" customHeight="1" x14ac:dyDescent="0.2">
      <c r="C6" s="69" t="s">
        <v>424</v>
      </c>
      <c r="D6" s="69" t="s">
        <v>425</v>
      </c>
      <c r="E6" s="69" t="s">
        <v>426</v>
      </c>
      <c r="F6" s="69" t="s">
        <v>427</v>
      </c>
      <c r="G6" s="69" t="s">
        <v>428</v>
      </c>
      <c r="H6" s="69" t="s">
        <v>429</v>
      </c>
      <c r="I6" s="69" t="s">
        <v>430</v>
      </c>
    </row>
    <row r="7" spans="2:14" ht="15" customHeight="1" x14ac:dyDescent="0.25">
      <c r="B7" s="59" t="s">
        <v>153</v>
      </c>
      <c r="C7" s="52" t="s">
        <v>431</v>
      </c>
      <c r="D7" s="52" t="s">
        <v>432</v>
      </c>
      <c r="E7" s="52" t="s">
        <v>433</v>
      </c>
      <c r="F7" s="52" t="s">
        <v>434</v>
      </c>
      <c r="G7" s="52" t="s">
        <v>435</v>
      </c>
      <c r="H7" s="52" t="s">
        <v>436</v>
      </c>
      <c r="I7" s="52" t="s">
        <v>437</v>
      </c>
    </row>
    <row r="8" spans="2:14" ht="15" customHeight="1" x14ac:dyDescent="0.2">
      <c r="B8" s="83">
        <v>2017</v>
      </c>
      <c r="C8" s="62">
        <v>107.2</v>
      </c>
      <c r="D8" s="62">
        <v>107.6</v>
      </c>
      <c r="E8" s="62">
        <v>104.7</v>
      </c>
      <c r="F8" s="62">
        <v>109.9</v>
      </c>
      <c r="G8" s="62">
        <v>107</v>
      </c>
      <c r="H8" s="62">
        <v>103.1</v>
      </c>
      <c r="I8" s="62">
        <v>110.5</v>
      </c>
    </row>
    <row r="9" spans="2:14" ht="15" customHeight="1" x14ac:dyDescent="0.2">
      <c r="B9" s="83">
        <v>2018</v>
      </c>
      <c r="C9" s="62">
        <v>108</v>
      </c>
      <c r="D9" s="62">
        <v>108.7</v>
      </c>
      <c r="E9" s="62">
        <v>103.2</v>
      </c>
      <c r="F9" s="62">
        <v>114.5</v>
      </c>
      <c r="G9" s="62">
        <v>110.3</v>
      </c>
      <c r="H9" s="62">
        <v>104.1</v>
      </c>
      <c r="I9" s="62">
        <v>115.3</v>
      </c>
    </row>
    <row r="10" spans="2:14" ht="15" customHeight="1" x14ac:dyDescent="0.2">
      <c r="B10" s="83">
        <v>2019</v>
      </c>
      <c r="C10" s="62">
        <v>105.5</v>
      </c>
      <c r="D10" s="62">
        <v>106.1</v>
      </c>
      <c r="E10" s="62">
        <v>101.2</v>
      </c>
      <c r="F10" s="62">
        <v>116.6</v>
      </c>
      <c r="G10" s="62">
        <v>114.4</v>
      </c>
      <c r="H10" s="62">
        <v>105</v>
      </c>
      <c r="I10" s="62">
        <v>117.3</v>
      </c>
    </row>
    <row r="11" spans="2:14" ht="15" customHeight="1" x14ac:dyDescent="0.2">
      <c r="B11" s="83">
        <v>2020</v>
      </c>
      <c r="C11" s="62">
        <v>103.1</v>
      </c>
      <c r="D11" s="62">
        <v>103.6</v>
      </c>
      <c r="E11" s="62">
        <v>99</v>
      </c>
      <c r="F11" s="62">
        <v>119.1</v>
      </c>
      <c r="G11" s="62">
        <v>114.6</v>
      </c>
      <c r="H11" s="62">
        <v>105.7</v>
      </c>
      <c r="I11" s="62">
        <v>120.1</v>
      </c>
    </row>
    <row r="12" spans="2:14" ht="15" customHeight="1" x14ac:dyDescent="0.25">
      <c r="B12" s="60" t="s">
        <v>161</v>
      </c>
      <c r="C12" s="66"/>
      <c r="D12" s="66"/>
      <c r="E12" s="17"/>
      <c r="F12" s="17"/>
      <c r="G12" s="17"/>
      <c r="H12" s="17"/>
      <c r="I12" s="17"/>
    </row>
    <row r="13" spans="2:14" ht="15" customHeight="1" x14ac:dyDescent="0.2">
      <c r="B13" s="83">
        <v>2017</v>
      </c>
      <c r="C13" s="62">
        <v>5.5</v>
      </c>
      <c r="D13" s="62">
        <v>5.9</v>
      </c>
      <c r="E13" s="62">
        <v>2.7</v>
      </c>
      <c r="F13" s="62">
        <v>4.5999999999999996</v>
      </c>
      <c r="G13" s="62">
        <v>3.1</v>
      </c>
      <c r="H13" s="62">
        <v>1</v>
      </c>
      <c r="I13" s="62">
        <v>4.9000000000000004</v>
      </c>
    </row>
    <row r="14" spans="2:14" ht="15" customHeight="1" x14ac:dyDescent="0.2">
      <c r="B14" s="83">
        <v>2018</v>
      </c>
      <c r="C14" s="62">
        <v>0.7</v>
      </c>
      <c r="D14" s="62">
        <v>1</v>
      </c>
      <c r="E14" s="62">
        <v>-1.5</v>
      </c>
      <c r="F14" s="62">
        <v>4.2</v>
      </c>
      <c r="G14" s="62">
        <v>3</v>
      </c>
      <c r="H14" s="62">
        <v>0.9</v>
      </c>
      <c r="I14" s="62">
        <v>4.4000000000000004</v>
      </c>
    </row>
    <row r="15" spans="2:14" ht="15" customHeight="1" x14ac:dyDescent="0.2">
      <c r="B15" s="83">
        <v>2019</v>
      </c>
      <c r="C15" s="62">
        <v>-2.2999999999999998</v>
      </c>
      <c r="D15" s="62">
        <v>-2.4</v>
      </c>
      <c r="E15" s="62">
        <v>-1.9</v>
      </c>
      <c r="F15" s="62">
        <v>1.8</v>
      </c>
      <c r="G15" s="62">
        <v>3.8</v>
      </c>
      <c r="H15" s="62">
        <v>0.9</v>
      </c>
      <c r="I15" s="62">
        <v>1.7</v>
      </c>
    </row>
    <row r="16" spans="2:14" ht="15" customHeight="1" x14ac:dyDescent="0.2">
      <c r="B16" s="83">
        <v>2020</v>
      </c>
      <c r="C16" s="62">
        <v>-2.2999999999999998</v>
      </c>
      <c r="D16" s="62">
        <v>-2.4</v>
      </c>
      <c r="E16" s="62">
        <v>-2.1</v>
      </c>
      <c r="F16" s="62">
        <v>2.1</v>
      </c>
      <c r="G16" s="62">
        <v>0.2</v>
      </c>
      <c r="H16" s="62">
        <v>0.7</v>
      </c>
      <c r="I16" s="62">
        <v>2.4</v>
      </c>
    </row>
    <row r="17" spans="2:9" ht="15" customHeight="1" x14ac:dyDescent="0.25">
      <c r="B17" s="60" t="s">
        <v>162</v>
      </c>
      <c r="C17" s="66"/>
      <c r="D17" s="66"/>
      <c r="E17" s="17"/>
      <c r="F17" s="17"/>
      <c r="G17" s="17"/>
      <c r="H17" s="17"/>
      <c r="I17" s="17"/>
    </row>
    <row r="18" spans="2:9" ht="15" customHeight="1" x14ac:dyDescent="0.2">
      <c r="B18" s="42" t="s">
        <v>83</v>
      </c>
      <c r="C18" s="62">
        <v>108.7</v>
      </c>
      <c r="D18" s="62">
        <v>109.3</v>
      </c>
      <c r="E18" s="62">
        <v>104.7</v>
      </c>
      <c r="F18" s="62">
        <v>114.3</v>
      </c>
      <c r="G18" s="62">
        <v>109.5</v>
      </c>
      <c r="H18" s="62">
        <v>103.5</v>
      </c>
      <c r="I18" s="62">
        <v>115.2</v>
      </c>
    </row>
    <row r="19" spans="2:9" ht="15" customHeight="1" x14ac:dyDescent="0.2">
      <c r="B19" s="42" t="s">
        <v>84</v>
      </c>
      <c r="C19" s="62">
        <v>107.7</v>
      </c>
      <c r="D19" s="62">
        <v>108.3</v>
      </c>
      <c r="E19" s="62">
        <v>103.3</v>
      </c>
      <c r="F19" s="62">
        <v>114.6</v>
      </c>
      <c r="G19" s="62">
        <v>109.7</v>
      </c>
      <c r="H19" s="62">
        <v>104.7</v>
      </c>
      <c r="I19" s="62">
        <v>115.4</v>
      </c>
    </row>
    <row r="20" spans="2:9" ht="15" customHeight="1" x14ac:dyDescent="0.2">
      <c r="B20" s="42" t="s">
        <v>85</v>
      </c>
      <c r="C20" s="62">
        <v>108.2</v>
      </c>
      <c r="D20" s="62">
        <v>109</v>
      </c>
      <c r="E20" s="62">
        <v>103.1</v>
      </c>
      <c r="F20" s="62">
        <v>114.5</v>
      </c>
      <c r="G20" s="62">
        <v>109.6</v>
      </c>
      <c r="H20" s="62">
        <v>104</v>
      </c>
      <c r="I20" s="62">
        <v>115.3</v>
      </c>
    </row>
    <row r="21" spans="2:9" ht="15" customHeight="1" x14ac:dyDescent="0.2">
      <c r="B21" s="42" t="s">
        <v>86</v>
      </c>
      <c r="C21" s="62">
        <v>108.9</v>
      </c>
      <c r="D21" s="62">
        <v>109.7</v>
      </c>
      <c r="E21" s="62">
        <v>104</v>
      </c>
      <c r="F21" s="62">
        <v>114.5</v>
      </c>
      <c r="G21" s="62">
        <v>109.6</v>
      </c>
      <c r="H21" s="62">
        <v>103.9</v>
      </c>
      <c r="I21" s="62">
        <v>115.3</v>
      </c>
    </row>
    <row r="22" spans="2:9" ht="15" customHeight="1" x14ac:dyDescent="0.2">
      <c r="B22" s="42" t="s">
        <v>88</v>
      </c>
      <c r="C22" s="62">
        <v>108.3</v>
      </c>
      <c r="D22" s="62">
        <v>109</v>
      </c>
      <c r="E22" s="62">
        <v>103.5</v>
      </c>
      <c r="F22" s="62">
        <v>114.5</v>
      </c>
      <c r="G22" s="62">
        <v>109.6</v>
      </c>
      <c r="H22" s="62">
        <v>104</v>
      </c>
      <c r="I22" s="62">
        <v>115.3</v>
      </c>
    </row>
    <row r="23" spans="2:9" ht="15" customHeight="1" x14ac:dyDescent="0.2">
      <c r="B23" s="42" t="s">
        <v>84</v>
      </c>
      <c r="C23" s="62">
        <v>106.7</v>
      </c>
      <c r="D23" s="62">
        <v>107.3</v>
      </c>
      <c r="E23" s="62">
        <v>101.9</v>
      </c>
      <c r="F23" s="62">
        <v>114.8</v>
      </c>
      <c r="G23" s="62">
        <v>112.3</v>
      </c>
      <c r="H23" s="62">
        <v>104.3</v>
      </c>
      <c r="I23" s="62">
        <v>115.5</v>
      </c>
    </row>
    <row r="24" spans="2:9" ht="15" customHeight="1" x14ac:dyDescent="0.2">
      <c r="B24" s="42" t="s">
        <v>89</v>
      </c>
      <c r="C24" s="62">
        <v>106.4</v>
      </c>
      <c r="D24" s="62">
        <v>107</v>
      </c>
      <c r="E24" s="62">
        <v>101.7</v>
      </c>
      <c r="F24" s="62">
        <v>114.9</v>
      </c>
      <c r="G24" s="62">
        <v>112.3</v>
      </c>
      <c r="H24" s="62">
        <v>104.8</v>
      </c>
      <c r="I24" s="62">
        <v>115.6</v>
      </c>
    </row>
    <row r="25" spans="2:9" ht="15" customHeight="1" x14ac:dyDescent="0.2">
      <c r="B25" s="42" t="s">
        <v>86</v>
      </c>
      <c r="C25" s="62">
        <v>106</v>
      </c>
      <c r="D25" s="62">
        <v>106.6</v>
      </c>
      <c r="E25" s="62">
        <v>101.6</v>
      </c>
      <c r="F25" s="62">
        <v>116.4</v>
      </c>
      <c r="G25" s="62">
        <v>115.2</v>
      </c>
      <c r="H25" s="62">
        <v>104.9</v>
      </c>
      <c r="I25" s="62">
        <v>117.1</v>
      </c>
    </row>
    <row r="26" spans="2:9" ht="15" customHeight="1" x14ac:dyDescent="0.2">
      <c r="B26" s="42" t="s">
        <v>88</v>
      </c>
      <c r="C26" s="62">
        <v>105.2</v>
      </c>
      <c r="D26" s="62">
        <v>105.8</v>
      </c>
      <c r="E26" s="62">
        <v>101</v>
      </c>
      <c r="F26" s="62">
        <v>117.4</v>
      </c>
      <c r="G26" s="62">
        <v>115.2</v>
      </c>
      <c r="H26" s="62">
        <v>104.9</v>
      </c>
      <c r="I26" s="62">
        <v>118.2</v>
      </c>
    </row>
    <row r="27" spans="2:9" ht="15" customHeight="1" x14ac:dyDescent="0.2">
      <c r="B27" s="42" t="s">
        <v>84</v>
      </c>
      <c r="C27" s="62">
        <v>104.5</v>
      </c>
      <c r="D27" s="62">
        <v>105</v>
      </c>
      <c r="E27" s="62">
        <v>100.3</v>
      </c>
      <c r="F27" s="62">
        <v>117.4</v>
      </c>
      <c r="G27" s="62">
        <v>115.2</v>
      </c>
      <c r="H27" s="62">
        <v>105.5</v>
      </c>
      <c r="I27" s="62">
        <v>118.2</v>
      </c>
    </row>
    <row r="28" spans="2:9" ht="15" customHeight="1" x14ac:dyDescent="0.2">
      <c r="B28" s="42" t="s">
        <v>90</v>
      </c>
      <c r="C28" s="62" t="s">
        <v>438</v>
      </c>
      <c r="D28" s="62" t="s">
        <v>439</v>
      </c>
      <c r="E28" s="62">
        <v>100.2</v>
      </c>
      <c r="F28" s="62">
        <v>117.9</v>
      </c>
      <c r="G28" s="62">
        <v>114.6</v>
      </c>
      <c r="H28" s="62">
        <v>105.8</v>
      </c>
      <c r="I28" s="62">
        <v>118.7</v>
      </c>
    </row>
    <row r="29" spans="2:9" ht="15" customHeight="1" x14ac:dyDescent="0.2">
      <c r="B29" s="42" t="s">
        <v>86</v>
      </c>
      <c r="C29" s="62" t="s">
        <v>364</v>
      </c>
      <c r="D29" s="62" t="s">
        <v>440</v>
      </c>
      <c r="E29" s="62" t="s">
        <v>441</v>
      </c>
      <c r="F29" s="62">
        <v>120</v>
      </c>
      <c r="G29" s="62">
        <v>114.6</v>
      </c>
      <c r="H29" s="62">
        <v>105.8</v>
      </c>
      <c r="I29" s="62">
        <v>121.1</v>
      </c>
    </row>
    <row r="30" spans="2:9" ht="15" customHeight="1" x14ac:dyDescent="0.2">
      <c r="B30" s="42" t="s">
        <v>88</v>
      </c>
      <c r="C30" s="62" t="s">
        <v>442</v>
      </c>
      <c r="D30" s="62" t="s">
        <v>443</v>
      </c>
      <c r="E30" s="62" t="s">
        <v>444</v>
      </c>
      <c r="F30" s="62">
        <v>119.8</v>
      </c>
      <c r="G30" s="62">
        <v>114.8</v>
      </c>
      <c r="H30" s="62">
        <v>105.8</v>
      </c>
      <c r="I30" s="62">
        <v>120.9</v>
      </c>
    </row>
    <row r="31" spans="2:9" ht="15" customHeight="1" x14ac:dyDescent="0.2">
      <c r="B31" s="42" t="s">
        <v>84</v>
      </c>
      <c r="C31" s="62">
        <v>103.1</v>
      </c>
      <c r="D31" s="62">
        <v>103.7</v>
      </c>
      <c r="E31" s="62">
        <v>99</v>
      </c>
      <c r="F31" s="62">
        <v>118.6</v>
      </c>
      <c r="G31" s="62">
        <v>114.6</v>
      </c>
      <c r="H31" s="62">
        <v>105.5</v>
      </c>
      <c r="I31" s="62">
        <v>119.5</v>
      </c>
    </row>
    <row r="32" spans="2:9" ht="15" customHeight="1" x14ac:dyDescent="0.2">
      <c r="B32" s="42" t="s">
        <v>92</v>
      </c>
      <c r="C32" s="62" t="s">
        <v>445</v>
      </c>
      <c r="D32" s="62" t="s">
        <v>446</v>
      </c>
      <c r="E32" s="62" t="s">
        <v>392</v>
      </c>
      <c r="F32" s="62" t="s">
        <v>447</v>
      </c>
      <c r="G32" s="62" t="s">
        <v>106</v>
      </c>
      <c r="H32" s="62" t="s">
        <v>421</v>
      </c>
      <c r="I32" s="62" t="s">
        <v>448</v>
      </c>
    </row>
    <row r="33" spans="2:9" ht="15" customHeight="1" x14ac:dyDescent="0.2">
      <c r="B33" s="66" t="s">
        <v>86</v>
      </c>
      <c r="C33" s="62" t="s">
        <v>449</v>
      </c>
      <c r="D33" s="62" t="s">
        <v>450</v>
      </c>
      <c r="E33" s="62" t="s">
        <v>451</v>
      </c>
      <c r="F33" s="62" t="s">
        <v>348</v>
      </c>
      <c r="G33" s="62" t="s">
        <v>452</v>
      </c>
      <c r="H33" s="62" t="s">
        <v>422</v>
      </c>
      <c r="I33" s="62" t="s">
        <v>453</v>
      </c>
    </row>
    <row r="34" spans="2:9" ht="15" customHeight="1" x14ac:dyDescent="0.25">
      <c r="B34" s="60" t="s">
        <v>184</v>
      </c>
      <c r="C34" s="62"/>
      <c r="D34" s="62"/>
      <c r="E34" s="62"/>
      <c r="F34" s="62"/>
      <c r="G34" s="62"/>
      <c r="H34" s="62"/>
      <c r="I34" s="62"/>
    </row>
    <row r="35" spans="2:9" ht="15" customHeight="1" x14ac:dyDescent="0.2">
      <c r="B35" s="42" t="s">
        <v>83</v>
      </c>
      <c r="C35" s="62">
        <v>2.1</v>
      </c>
      <c r="D35" s="62">
        <v>2.6</v>
      </c>
      <c r="E35" s="62">
        <v>-0.8</v>
      </c>
      <c r="F35" s="62">
        <v>8.1999999999999993</v>
      </c>
      <c r="G35" s="62">
        <v>4.7</v>
      </c>
      <c r="H35" s="62">
        <v>1.3</v>
      </c>
      <c r="I35" s="62">
        <v>8.6999999999999993</v>
      </c>
    </row>
    <row r="36" spans="2:9" ht="15" customHeight="1" x14ac:dyDescent="0.2">
      <c r="B36" s="42" t="s">
        <v>84</v>
      </c>
      <c r="C36" s="62">
        <v>-1</v>
      </c>
      <c r="D36" s="62">
        <v>-0.9</v>
      </c>
      <c r="E36" s="62">
        <v>-1.3</v>
      </c>
      <c r="F36" s="62">
        <v>0.2</v>
      </c>
      <c r="G36" s="62">
        <v>0.2</v>
      </c>
      <c r="H36" s="62">
        <v>1.2</v>
      </c>
      <c r="I36" s="62">
        <v>0.2</v>
      </c>
    </row>
    <row r="37" spans="2:9" ht="15" customHeight="1" x14ac:dyDescent="0.2">
      <c r="B37" s="42" t="s">
        <v>85</v>
      </c>
      <c r="C37" s="62">
        <v>0.5</v>
      </c>
      <c r="D37" s="62">
        <v>0.6</v>
      </c>
      <c r="E37" s="62">
        <v>-0.2</v>
      </c>
      <c r="F37" s="62">
        <v>-0.1</v>
      </c>
      <c r="G37" s="62">
        <v>-0.1</v>
      </c>
      <c r="H37" s="62">
        <v>-0.7</v>
      </c>
      <c r="I37" s="62">
        <v>-0.1</v>
      </c>
    </row>
    <row r="38" spans="2:9" ht="15" customHeight="1" x14ac:dyDescent="0.2">
      <c r="B38" s="42" t="s">
        <v>86</v>
      </c>
      <c r="C38" s="62">
        <v>0.7</v>
      </c>
      <c r="D38" s="62">
        <v>0.6</v>
      </c>
      <c r="E38" s="62">
        <v>0.8</v>
      </c>
      <c r="F38" s="62" t="s">
        <v>87</v>
      </c>
      <c r="G38" s="62" t="s">
        <v>87</v>
      </c>
      <c r="H38" s="62">
        <v>-0.1</v>
      </c>
      <c r="I38" s="62" t="s">
        <v>87</v>
      </c>
    </row>
    <row r="39" spans="2:9" ht="15" customHeight="1" x14ac:dyDescent="0.2">
      <c r="B39" s="42" t="s">
        <v>88</v>
      </c>
      <c r="C39" s="62">
        <v>-0.6</v>
      </c>
      <c r="D39" s="62">
        <v>-0.6</v>
      </c>
      <c r="E39" s="62">
        <v>-0.4</v>
      </c>
      <c r="F39" s="62" t="s">
        <v>87</v>
      </c>
      <c r="G39" s="62" t="s">
        <v>87</v>
      </c>
      <c r="H39" s="62">
        <v>0.1</v>
      </c>
      <c r="I39" s="62" t="s">
        <v>87</v>
      </c>
    </row>
    <row r="40" spans="2:9" ht="15" customHeight="1" x14ac:dyDescent="0.2">
      <c r="B40" s="42" t="s">
        <v>84</v>
      </c>
      <c r="C40" s="62">
        <v>-1.5</v>
      </c>
      <c r="D40" s="62">
        <v>-1.5</v>
      </c>
      <c r="E40" s="62">
        <v>-1.6</v>
      </c>
      <c r="F40" s="62">
        <v>0.3</v>
      </c>
      <c r="G40" s="62">
        <v>2.5</v>
      </c>
      <c r="H40" s="62">
        <v>0.3</v>
      </c>
      <c r="I40" s="62">
        <v>0.1</v>
      </c>
    </row>
    <row r="41" spans="2:9" ht="15" customHeight="1" x14ac:dyDescent="0.2">
      <c r="B41" s="42" t="s">
        <v>89</v>
      </c>
      <c r="C41" s="62">
        <v>-0.3</v>
      </c>
      <c r="D41" s="62">
        <v>-0.3</v>
      </c>
      <c r="E41" s="62">
        <v>-0.2</v>
      </c>
      <c r="F41" s="62">
        <v>0.1</v>
      </c>
      <c r="G41" s="62" t="s">
        <v>87</v>
      </c>
      <c r="H41" s="62">
        <v>0.5</v>
      </c>
      <c r="I41" s="62">
        <v>0.1</v>
      </c>
    </row>
    <row r="42" spans="2:9" ht="15" customHeight="1" x14ac:dyDescent="0.2">
      <c r="B42" s="42" t="s">
        <v>86</v>
      </c>
      <c r="C42" s="62">
        <v>-0.3</v>
      </c>
      <c r="D42" s="62">
        <v>-0.4</v>
      </c>
      <c r="E42" s="62">
        <v>-0.1</v>
      </c>
      <c r="F42" s="62">
        <v>1.3</v>
      </c>
      <c r="G42" s="62">
        <v>2.5</v>
      </c>
      <c r="H42" s="62">
        <v>0.1</v>
      </c>
      <c r="I42" s="62">
        <v>1.3</v>
      </c>
    </row>
    <row r="43" spans="2:9" ht="15" customHeight="1" x14ac:dyDescent="0.2">
      <c r="B43" s="42" t="s">
        <v>88</v>
      </c>
      <c r="C43" s="62">
        <v>-0.7</v>
      </c>
      <c r="D43" s="62">
        <v>-0.8</v>
      </c>
      <c r="E43" s="62">
        <v>-0.6</v>
      </c>
      <c r="F43" s="62">
        <v>0.8</v>
      </c>
      <c r="G43" s="62" t="s">
        <v>87</v>
      </c>
      <c r="H43" s="62" t="s">
        <v>87</v>
      </c>
      <c r="I43" s="62">
        <v>0.9</v>
      </c>
    </row>
    <row r="44" spans="2:9" ht="15" customHeight="1" x14ac:dyDescent="0.2">
      <c r="B44" s="42" t="s">
        <v>84</v>
      </c>
      <c r="C44" s="62">
        <v>-0.7</v>
      </c>
      <c r="D44" s="62">
        <v>-0.7</v>
      </c>
      <c r="E44" s="62">
        <v>-0.7</v>
      </c>
      <c r="F44" s="62" t="s">
        <v>87</v>
      </c>
      <c r="G44" s="62" t="s">
        <v>87</v>
      </c>
      <c r="H44" s="62">
        <v>0.5</v>
      </c>
      <c r="I44" s="62" t="s">
        <v>87</v>
      </c>
    </row>
    <row r="45" spans="2:9" ht="15" customHeight="1" x14ac:dyDescent="0.2">
      <c r="B45" s="42" t="s">
        <v>90</v>
      </c>
      <c r="C45" s="62" t="s">
        <v>87</v>
      </c>
      <c r="D45" s="62">
        <v>0.1</v>
      </c>
      <c r="E45" s="62">
        <v>-0.1</v>
      </c>
      <c r="F45" s="62">
        <v>0.4</v>
      </c>
      <c r="G45" s="62">
        <v>-0.5</v>
      </c>
      <c r="H45" s="62">
        <v>0.3</v>
      </c>
      <c r="I45" s="62">
        <v>0.5</v>
      </c>
    </row>
    <row r="46" spans="2:9" ht="15" customHeight="1" x14ac:dyDescent="0.2">
      <c r="B46" s="42" t="s">
        <v>86</v>
      </c>
      <c r="C46" s="62">
        <v>-1.7</v>
      </c>
      <c r="D46" s="62">
        <v>-1.8</v>
      </c>
      <c r="E46" s="62">
        <v>-1.4</v>
      </c>
      <c r="F46" s="62">
        <v>1.8</v>
      </c>
      <c r="G46" s="62" t="s">
        <v>87</v>
      </c>
      <c r="H46" s="62">
        <v>0.1</v>
      </c>
      <c r="I46" s="62">
        <v>2</v>
      </c>
    </row>
    <row r="47" spans="2:9" ht="15" customHeight="1" x14ac:dyDescent="0.2">
      <c r="B47" s="42" t="s">
        <v>88</v>
      </c>
      <c r="C47" s="62">
        <v>-0.7</v>
      </c>
      <c r="D47" s="62">
        <v>-0.7</v>
      </c>
      <c r="E47" s="62">
        <v>-0.7</v>
      </c>
      <c r="F47" s="62">
        <v>-0.1</v>
      </c>
      <c r="G47" s="62">
        <v>0.2</v>
      </c>
      <c r="H47" s="62" t="s">
        <v>87</v>
      </c>
      <c r="I47" s="62">
        <v>-0.2</v>
      </c>
    </row>
    <row r="48" spans="2:9" ht="15" customHeight="1" x14ac:dyDescent="0.2">
      <c r="B48" s="42" t="s">
        <v>84</v>
      </c>
      <c r="C48" s="62">
        <v>1.1000000000000001</v>
      </c>
      <c r="D48" s="62">
        <v>1.1000000000000001</v>
      </c>
      <c r="E48" s="62">
        <v>0.8</v>
      </c>
      <c r="F48" s="62">
        <v>-1.1000000000000001</v>
      </c>
      <c r="G48" s="62">
        <v>-0.2</v>
      </c>
      <c r="H48" s="62">
        <v>-0.3</v>
      </c>
      <c r="I48" s="62">
        <v>-1.2</v>
      </c>
    </row>
    <row r="49" spans="2:9" ht="15" customHeight="1" x14ac:dyDescent="0.2">
      <c r="B49" s="42" t="s">
        <v>92</v>
      </c>
      <c r="C49" s="62">
        <v>-0.4</v>
      </c>
      <c r="D49" s="62">
        <v>-0.4</v>
      </c>
      <c r="E49" s="62">
        <v>-0.4</v>
      </c>
      <c r="F49" s="62">
        <v>0.1</v>
      </c>
      <c r="G49" s="62">
        <v>-0.3</v>
      </c>
      <c r="H49" s="62" t="s">
        <v>87</v>
      </c>
      <c r="I49" s="62">
        <v>0.1</v>
      </c>
    </row>
    <row r="50" spans="2:9" ht="15" customHeight="1" x14ac:dyDescent="0.2">
      <c r="B50" s="66" t="s">
        <v>86</v>
      </c>
      <c r="C50" s="62">
        <v>1.2</v>
      </c>
      <c r="D50" s="62">
        <v>1.2</v>
      </c>
      <c r="E50" s="62">
        <v>1.2</v>
      </c>
      <c r="F50" s="62">
        <v>0.6</v>
      </c>
      <c r="G50" s="62">
        <v>-2</v>
      </c>
      <c r="H50" s="62">
        <v>0.3</v>
      </c>
      <c r="I50" s="62">
        <v>0.9</v>
      </c>
    </row>
    <row r="51" spans="2:9" ht="15" customHeight="1" x14ac:dyDescent="0.25">
      <c r="B51" s="60" t="s">
        <v>185</v>
      </c>
      <c r="C51" s="66"/>
      <c r="D51" s="66"/>
      <c r="E51" s="66"/>
      <c r="F51" s="66"/>
      <c r="H51" s="67"/>
      <c r="I51" s="17"/>
    </row>
    <row r="52" spans="2:9" ht="15" customHeight="1" x14ac:dyDescent="0.2">
      <c r="B52" s="42" t="s">
        <v>83</v>
      </c>
      <c r="C52" s="62">
        <v>7</v>
      </c>
      <c r="D52" s="62">
        <v>7.6</v>
      </c>
      <c r="E52" s="62">
        <v>2.6</v>
      </c>
      <c r="F52" s="62">
        <v>8.8000000000000007</v>
      </c>
      <c r="G52" s="62">
        <v>5.5</v>
      </c>
      <c r="H52" s="62">
        <v>1</v>
      </c>
      <c r="I52" s="62">
        <v>9.3000000000000007</v>
      </c>
    </row>
    <row r="53" spans="2:9" ht="15" customHeight="1" x14ac:dyDescent="0.2">
      <c r="B53" s="42" t="s">
        <v>84</v>
      </c>
      <c r="C53" s="62">
        <v>5.6</v>
      </c>
      <c r="D53" s="62">
        <v>6.3</v>
      </c>
      <c r="E53" s="62">
        <v>1.1000000000000001</v>
      </c>
      <c r="F53" s="62">
        <v>9.1</v>
      </c>
      <c r="G53" s="62">
        <v>5.7</v>
      </c>
      <c r="H53" s="62">
        <v>2.9</v>
      </c>
      <c r="I53" s="62">
        <v>9.6</v>
      </c>
    </row>
    <row r="54" spans="2:9" ht="15" customHeight="1" x14ac:dyDescent="0.2">
      <c r="B54" s="42" t="s">
        <v>85</v>
      </c>
      <c r="C54" s="62">
        <v>2</v>
      </c>
      <c r="D54" s="62">
        <v>2.6</v>
      </c>
      <c r="E54" s="62">
        <v>-2</v>
      </c>
      <c r="F54" s="62">
        <v>8.8000000000000007</v>
      </c>
      <c r="G54" s="62">
        <v>5</v>
      </c>
      <c r="H54" s="62">
        <v>1.8</v>
      </c>
      <c r="I54" s="62">
        <v>9.4</v>
      </c>
    </row>
    <row r="55" spans="2:9" ht="15" customHeight="1" x14ac:dyDescent="0.2">
      <c r="B55" s="42" t="s">
        <v>86</v>
      </c>
      <c r="C55" s="62">
        <v>2.4</v>
      </c>
      <c r="D55" s="62">
        <v>2.9</v>
      </c>
      <c r="E55" s="62">
        <v>-1.5</v>
      </c>
      <c r="F55" s="62">
        <v>8.3000000000000007</v>
      </c>
      <c r="G55" s="62">
        <v>4.8</v>
      </c>
      <c r="H55" s="62">
        <v>1.7</v>
      </c>
      <c r="I55" s="62">
        <v>8.9</v>
      </c>
    </row>
    <row r="56" spans="2:9" ht="15" customHeight="1" x14ac:dyDescent="0.2">
      <c r="B56" s="42" t="s">
        <v>88</v>
      </c>
      <c r="C56" s="62">
        <v>-0.4</v>
      </c>
      <c r="D56" s="62">
        <v>-0.3</v>
      </c>
      <c r="E56" s="62">
        <v>-1.1000000000000001</v>
      </c>
      <c r="F56" s="62">
        <v>0.1</v>
      </c>
      <c r="G56" s="62">
        <v>0.1</v>
      </c>
      <c r="H56" s="62">
        <v>0.5</v>
      </c>
      <c r="I56" s="62">
        <v>0.1</v>
      </c>
    </row>
    <row r="57" spans="2:9" ht="15" customHeight="1" x14ac:dyDescent="0.2">
      <c r="B57" s="42" t="s">
        <v>84</v>
      </c>
      <c r="C57" s="62">
        <v>-0.9</v>
      </c>
      <c r="D57" s="62">
        <v>-0.9</v>
      </c>
      <c r="E57" s="62">
        <v>-1.3</v>
      </c>
      <c r="F57" s="62">
        <v>0.1</v>
      </c>
      <c r="G57" s="62">
        <v>2.4</v>
      </c>
      <c r="H57" s="62">
        <v>-0.4</v>
      </c>
      <c r="I57" s="62" t="s">
        <v>87</v>
      </c>
    </row>
    <row r="58" spans="2:9" ht="15" customHeight="1" x14ac:dyDescent="0.2">
      <c r="B58" s="42" t="s">
        <v>89</v>
      </c>
      <c r="C58" s="62">
        <v>-1.7</v>
      </c>
      <c r="D58" s="62">
        <v>-1.8</v>
      </c>
      <c r="E58" s="62">
        <v>-1.4</v>
      </c>
      <c r="F58" s="62">
        <v>0.4</v>
      </c>
      <c r="G58" s="62">
        <v>2.5</v>
      </c>
      <c r="H58" s="62">
        <v>0.8</v>
      </c>
      <c r="I58" s="62">
        <v>0.3</v>
      </c>
    </row>
    <row r="59" spans="2:9" ht="15" customHeight="1" x14ac:dyDescent="0.2">
      <c r="B59" s="42" t="s">
        <v>86</v>
      </c>
      <c r="C59" s="62">
        <v>-2.7</v>
      </c>
      <c r="D59" s="62">
        <v>-2.8</v>
      </c>
      <c r="E59" s="62">
        <v>-2.2999999999999998</v>
      </c>
      <c r="F59" s="62">
        <v>1.7</v>
      </c>
      <c r="G59" s="62">
        <v>5.0999999999999996</v>
      </c>
      <c r="H59" s="62">
        <v>0.9</v>
      </c>
      <c r="I59" s="62">
        <v>1.6</v>
      </c>
    </row>
    <row r="60" spans="2:9" ht="15" customHeight="1" x14ac:dyDescent="0.2">
      <c r="B60" s="42" t="s">
        <v>88</v>
      </c>
      <c r="C60" s="62">
        <v>-2.8</v>
      </c>
      <c r="D60" s="62">
        <v>-2.9</v>
      </c>
      <c r="E60" s="62">
        <v>-2.4</v>
      </c>
      <c r="F60" s="62">
        <v>2.6</v>
      </c>
      <c r="G60" s="62">
        <v>5.0999999999999996</v>
      </c>
      <c r="H60" s="62">
        <v>0.8</v>
      </c>
      <c r="I60" s="62">
        <v>2.5</v>
      </c>
    </row>
    <row r="61" spans="2:9" ht="15" customHeight="1" x14ac:dyDescent="0.2">
      <c r="B61" s="42" t="s">
        <v>84</v>
      </c>
      <c r="C61" s="62">
        <v>-2.1</v>
      </c>
      <c r="D61" s="62">
        <v>-2.1</v>
      </c>
      <c r="E61" s="62">
        <v>-1.6</v>
      </c>
      <c r="F61" s="62">
        <v>2.2999999999999998</v>
      </c>
      <c r="G61" s="62">
        <v>2.5</v>
      </c>
      <c r="H61" s="62">
        <v>1.1000000000000001</v>
      </c>
      <c r="I61" s="62">
        <v>2.2999999999999998</v>
      </c>
    </row>
    <row r="62" spans="2:9" ht="15" customHeight="1" x14ac:dyDescent="0.2">
      <c r="B62" s="42" t="s">
        <v>90</v>
      </c>
      <c r="C62" s="62">
        <v>-1.8</v>
      </c>
      <c r="D62" s="62">
        <v>-1.8</v>
      </c>
      <c r="E62" s="62">
        <v>-1.5</v>
      </c>
      <c r="F62" s="62">
        <v>2.6</v>
      </c>
      <c r="G62" s="62">
        <v>2</v>
      </c>
      <c r="H62" s="62">
        <v>0.9</v>
      </c>
      <c r="I62" s="62">
        <v>2.7</v>
      </c>
    </row>
    <row r="63" spans="2:9" ht="15" customHeight="1" x14ac:dyDescent="0.2">
      <c r="B63" s="42" t="s">
        <v>86</v>
      </c>
      <c r="C63" s="62">
        <v>-3.1</v>
      </c>
      <c r="D63" s="62">
        <v>-3.2</v>
      </c>
      <c r="E63" s="62">
        <v>-2.8</v>
      </c>
      <c r="F63" s="62">
        <v>3</v>
      </c>
      <c r="G63" s="62">
        <v>-0.5</v>
      </c>
      <c r="H63" s="62">
        <v>0.9</v>
      </c>
      <c r="I63" s="62">
        <v>3.4</v>
      </c>
    </row>
    <row r="64" spans="2:9" ht="15" customHeight="1" x14ac:dyDescent="0.2">
      <c r="B64" s="42" t="s">
        <v>88</v>
      </c>
      <c r="C64" s="62">
        <v>-3.1</v>
      </c>
      <c r="D64" s="62">
        <v>-3.1</v>
      </c>
      <c r="E64" s="62">
        <v>-2.8</v>
      </c>
      <c r="F64" s="62">
        <v>2.1</v>
      </c>
      <c r="G64" s="62">
        <v>-0.3</v>
      </c>
      <c r="H64" s="62">
        <v>0.9</v>
      </c>
      <c r="I64" s="62">
        <v>2.2999999999999998</v>
      </c>
    </row>
    <row r="65" spans="2:11" ht="15" customHeight="1" x14ac:dyDescent="0.2">
      <c r="B65" s="42" t="s">
        <v>84</v>
      </c>
      <c r="C65" s="62">
        <v>-1.3</v>
      </c>
      <c r="D65" s="62">
        <v>-1.3</v>
      </c>
      <c r="E65" s="62">
        <v>-1.4</v>
      </c>
      <c r="F65" s="62">
        <v>1</v>
      </c>
      <c r="G65" s="62">
        <v>-0.5</v>
      </c>
      <c r="H65" s="62">
        <v>0.1</v>
      </c>
      <c r="I65" s="62">
        <v>1.1000000000000001</v>
      </c>
    </row>
    <row r="66" spans="2:11" ht="15" customHeight="1" x14ac:dyDescent="0.2">
      <c r="B66" s="42" t="s">
        <v>92</v>
      </c>
      <c r="C66" s="62">
        <v>-1.7</v>
      </c>
      <c r="D66" s="62">
        <v>-1.8</v>
      </c>
      <c r="E66" s="62">
        <v>-1.6</v>
      </c>
      <c r="F66" s="62">
        <v>0.6</v>
      </c>
      <c r="G66" s="62">
        <v>-0.3</v>
      </c>
      <c r="H66" s="62">
        <v>-0.3</v>
      </c>
      <c r="I66" s="62">
        <v>0.8</v>
      </c>
    </row>
    <row r="67" spans="2:11" ht="15" customHeight="1" x14ac:dyDescent="0.2">
      <c r="B67" s="66" t="s">
        <v>86</v>
      </c>
      <c r="C67" s="62">
        <v>1.2</v>
      </c>
      <c r="D67" s="62">
        <v>1.2</v>
      </c>
      <c r="E67" s="62">
        <v>1</v>
      </c>
      <c r="F67" s="62">
        <v>-0.5</v>
      </c>
      <c r="G67" s="62">
        <v>-2.2999999999999998</v>
      </c>
      <c r="H67" s="62" t="s">
        <v>87</v>
      </c>
      <c r="I67" s="62">
        <v>-0.4</v>
      </c>
    </row>
    <row r="68" spans="2:11" ht="15" customHeight="1" thickBot="1" x14ac:dyDescent="0.25">
      <c r="B68" s="43"/>
      <c r="C68" s="40"/>
      <c r="D68" s="40"/>
      <c r="E68" s="40"/>
      <c r="F68" s="40"/>
      <c r="G68" s="40"/>
      <c r="H68" s="40"/>
      <c r="I68" s="40"/>
      <c r="J68" s="71"/>
      <c r="K68" s="71"/>
    </row>
    <row r="69" spans="2:11" ht="15" customHeight="1" x14ac:dyDescent="0.2">
      <c r="B69" s="66" t="s">
        <v>186</v>
      </c>
      <c r="G69" s="103" t="s">
        <v>187</v>
      </c>
      <c r="H69" s="85"/>
      <c r="I69" s="85"/>
    </row>
    <row r="70" spans="2:11" ht="12.5" customHeight="1" x14ac:dyDescent="0.2"/>
    <row r="73" spans="2:11" x14ac:dyDescent="0.2">
      <c r="G73" s="66"/>
    </row>
  </sheetData>
  <mergeCells count="3">
    <mergeCell ref="B3:L3"/>
    <mergeCell ref="C5:I5"/>
    <mergeCell ref="G69:I69"/>
  </mergeCells>
  <hyperlinks>
    <hyperlink ref="B1" location="Contents!B17" display="Back to contents" xr:uid="{00000000-0004-0000-1100-000000000000}"/>
  </hyperlinks>
  <pageMargins left="0.74803149606299213" right="0.74803149606299213" top="0.98425196850393704" bottom="0.98425196850393704" header="0.51181102362204722" footer="0.51181102362204722"/>
  <pageSetup paperSize="9" scale="61"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B1:L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4" width="16.6328125" style="67" customWidth="1"/>
    <col min="5" max="5" width="3.6328125" style="67" customWidth="1"/>
    <col min="6" max="7" width="16.6328125" style="67" customWidth="1"/>
    <col min="8" max="11" width="16.6328125" style="66" customWidth="1"/>
    <col min="12" max="12" width="11.36328125" style="66" bestFit="1" customWidth="1"/>
    <col min="13" max="15" width="9.08984375" style="66" customWidth="1"/>
    <col min="16" max="16384" width="9.08984375" style="66"/>
  </cols>
  <sheetData>
    <row r="1" spans="2:12" ht="15" customHeight="1" x14ac:dyDescent="0.25">
      <c r="B1" s="70" t="s">
        <v>11</v>
      </c>
    </row>
    <row r="2" spans="2:12" ht="15" customHeight="1" x14ac:dyDescent="0.2"/>
    <row r="3" spans="2:12" ht="15" customHeight="1" x14ac:dyDescent="0.3">
      <c r="B3" s="89" t="s">
        <v>144</v>
      </c>
      <c r="C3" s="86"/>
      <c r="D3" s="86"/>
      <c r="E3" s="86"/>
      <c r="F3" s="86"/>
      <c r="G3" s="86"/>
      <c r="H3" s="85"/>
      <c r="I3" s="85"/>
      <c r="J3" s="85"/>
      <c r="K3" s="9"/>
      <c r="L3" s="9"/>
    </row>
    <row r="4" spans="2:12" ht="15" customHeight="1" thickBot="1" x14ac:dyDescent="0.25">
      <c r="B4" s="46" t="s">
        <v>121</v>
      </c>
      <c r="C4" s="19"/>
      <c r="D4" s="19"/>
      <c r="E4" s="19"/>
      <c r="F4" s="19"/>
      <c r="G4" s="45" t="s">
        <v>76</v>
      </c>
      <c r="H4" s="33"/>
      <c r="I4" s="33"/>
      <c r="J4" s="33"/>
    </row>
    <row r="5" spans="2:12" ht="30" customHeight="1" x14ac:dyDescent="0.25">
      <c r="C5" s="102" t="s">
        <v>454</v>
      </c>
      <c r="D5" s="100"/>
      <c r="E5" s="52"/>
      <c r="F5" s="102" t="s">
        <v>140</v>
      </c>
      <c r="G5" s="100"/>
      <c r="I5" s="71"/>
    </row>
    <row r="6" spans="2:12" ht="50" customHeight="1" x14ac:dyDescent="0.2">
      <c r="C6" s="69" t="s">
        <v>454</v>
      </c>
      <c r="D6" s="69" t="s">
        <v>455</v>
      </c>
      <c r="E6" s="69"/>
      <c r="F6" s="69" t="s">
        <v>456</v>
      </c>
      <c r="G6" s="69" t="s">
        <v>457</v>
      </c>
    </row>
    <row r="7" spans="2:12" ht="15" customHeight="1" x14ac:dyDescent="0.25">
      <c r="B7" s="59" t="s">
        <v>153</v>
      </c>
      <c r="C7" s="52" t="s">
        <v>458</v>
      </c>
      <c r="D7" s="52" t="s">
        <v>459</v>
      </c>
      <c r="E7" s="52"/>
      <c r="F7" s="52" t="s">
        <v>460</v>
      </c>
      <c r="G7" s="52" t="s">
        <v>461</v>
      </c>
    </row>
    <row r="8" spans="2:12" ht="15" customHeight="1" x14ac:dyDescent="0.2">
      <c r="B8" s="83">
        <v>2017</v>
      </c>
      <c r="C8" s="62">
        <v>102.4</v>
      </c>
      <c r="D8" s="62">
        <v>102.4</v>
      </c>
      <c r="E8" s="62"/>
      <c r="F8" s="62">
        <v>98.1</v>
      </c>
      <c r="G8" s="62">
        <v>98.1</v>
      </c>
      <c r="H8" s="62"/>
    </row>
    <row r="9" spans="2:12" ht="15" customHeight="1" x14ac:dyDescent="0.2">
      <c r="B9" s="83">
        <v>2018</v>
      </c>
      <c r="C9" s="62">
        <v>103</v>
      </c>
      <c r="D9" s="62">
        <v>103</v>
      </c>
      <c r="E9" s="62"/>
      <c r="F9" s="62">
        <v>99.1</v>
      </c>
      <c r="G9" s="62">
        <v>99.1</v>
      </c>
      <c r="H9" s="62"/>
    </row>
    <row r="10" spans="2:12" ht="15" customHeight="1" x14ac:dyDescent="0.2">
      <c r="B10" s="83">
        <v>2019</v>
      </c>
      <c r="C10" s="62">
        <v>103.6</v>
      </c>
      <c r="D10" s="62">
        <v>103.6</v>
      </c>
      <c r="E10" s="62"/>
      <c r="F10" s="62">
        <v>102.6</v>
      </c>
      <c r="G10" s="62">
        <v>102.6</v>
      </c>
      <c r="H10" s="62"/>
    </row>
    <row r="11" spans="2:12" ht="15" customHeight="1" x14ac:dyDescent="0.2">
      <c r="B11" s="83">
        <v>2020</v>
      </c>
      <c r="C11" s="62">
        <v>104.3</v>
      </c>
      <c r="D11" s="62">
        <v>104.3</v>
      </c>
      <c r="E11" s="62"/>
      <c r="F11" s="62">
        <v>106.4</v>
      </c>
      <c r="G11" s="62">
        <v>106.4</v>
      </c>
      <c r="H11" s="62"/>
    </row>
    <row r="12" spans="2:12" ht="15" customHeight="1" x14ac:dyDescent="0.25">
      <c r="B12" s="60" t="s">
        <v>161</v>
      </c>
      <c r="C12" s="66"/>
      <c r="D12" s="17"/>
      <c r="E12" s="17"/>
      <c r="F12" s="17"/>
      <c r="G12" s="17"/>
      <c r="H12" s="17"/>
    </row>
    <row r="13" spans="2:12" ht="15" customHeight="1" x14ac:dyDescent="0.2">
      <c r="B13" s="83">
        <v>2017</v>
      </c>
      <c r="C13" s="62">
        <v>1.1000000000000001</v>
      </c>
      <c r="D13" s="62">
        <v>1.1000000000000001</v>
      </c>
      <c r="E13" s="62"/>
      <c r="F13" s="62">
        <v>-4.0999999999999996</v>
      </c>
      <c r="G13" s="62">
        <v>-4.0999999999999996</v>
      </c>
      <c r="H13" s="62"/>
    </row>
    <row r="14" spans="2:12" ht="15" customHeight="1" x14ac:dyDescent="0.2">
      <c r="B14" s="83">
        <v>2018</v>
      </c>
      <c r="C14" s="62">
        <v>0.6</v>
      </c>
      <c r="D14" s="62">
        <v>0.6</v>
      </c>
      <c r="E14" s="62"/>
      <c r="F14" s="62">
        <v>1</v>
      </c>
      <c r="G14" s="62">
        <v>1</v>
      </c>
      <c r="H14" s="62"/>
    </row>
    <row r="15" spans="2:12" ht="15" customHeight="1" x14ac:dyDescent="0.2">
      <c r="B15" s="83">
        <v>2019</v>
      </c>
      <c r="C15" s="62">
        <v>0.6</v>
      </c>
      <c r="D15" s="62">
        <v>0.6</v>
      </c>
      <c r="E15" s="62"/>
      <c r="F15" s="62">
        <v>3.6</v>
      </c>
      <c r="G15" s="62">
        <v>3.6</v>
      </c>
      <c r="H15" s="62"/>
    </row>
    <row r="16" spans="2:12" ht="15" customHeight="1" x14ac:dyDescent="0.2">
      <c r="B16" s="83">
        <v>2020</v>
      </c>
      <c r="C16" s="62">
        <v>0.6</v>
      </c>
      <c r="D16" s="62">
        <v>0.6</v>
      </c>
      <c r="E16" s="62"/>
      <c r="F16" s="62">
        <v>3.7</v>
      </c>
      <c r="G16" s="62">
        <v>3.7</v>
      </c>
      <c r="H16" s="62"/>
    </row>
    <row r="17" spans="2:8" ht="15" customHeight="1" x14ac:dyDescent="0.25">
      <c r="B17" s="60" t="s">
        <v>162</v>
      </c>
      <c r="C17" s="66"/>
      <c r="D17" s="17"/>
      <c r="E17" s="17"/>
      <c r="F17" s="17"/>
      <c r="G17" s="17"/>
      <c r="H17" s="17"/>
    </row>
    <row r="18" spans="2:8" ht="15" customHeight="1" x14ac:dyDescent="0.2">
      <c r="B18" s="42" t="s">
        <v>83</v>
      </c>
      <c r="C18" s="62">
        <v>101.8</v>
      </c>
      <c r="D18" s="62">
        <v>101.8</v>
      </c>
      <c r="E18" s="62"/>
      <c r="F18" s="62">
        <v>98.2</v>
      </c>
      <c r="G18" s="62">
        <v>98.2</v>
      </c>
      <c r="H18" s="62"/>
    </row>
    <row r="19" spans="2:8" ht="15" customHeight="1" x14ac:dyDescent="0.2">
      <c r="B19" s="42" t="s">
        <v>84</v>
      </c>
      <c r="C19" s="62">
        <v>102.1</v>
      </c>
      <c r="D19" s="62">
        <v>102.1</v>
      </c>
      <c r="E19" s="62"/>
      <c r="F19" s="62">
        <v>98.1</v>
      </c>
      <c r="G19" s="62">
        <v>98.1</v>
      </c>
      <c r="H19" s="62"/>
    </row>
    <row r="20" spans="2:8" ht="15" customHeight="1" x14ac:dyDescent="0.2">
      <c r="B20" s="42" t="s">
        <v>85</v>
      </c>
      <c r="C20" s="62">
        <v>103.4</v>
      </c>
      <c r="D20" s="62">
        <v>103.4</v>
      </c>
      <c r="E20" s="62"/>
      <c r="F20" s="62">
        <v>98.5</v>
      </c>
      <c r="G20" s="62">
        <v>98.5</v>
      </c>
      <c r="H20" s="62"/>
    </row>
    <row r="21" spans="2:8" ht="15" customHeight="1" x14ac:dyDescent="0.2">
      <c r="B21" s="42" t="s">
        <v>86</v>
      </c>
      <c r="C21" s="62">
        <v>103.5</v>
      </c>
      <c r="D21" s="62">
        <v>103.5</v>
      </c>
      <c r="E21" s="62"/>
      <c r="F21" s="62">
        <v>98.6</v>
      </c>
      <c r="G21" s="62">
        <v>98.6</v>
      </c>
      <c r="H21" s="62"/>
    </row>
    <row r="22" spans="2:8" ht="15" customHeight="1" x14ac:dyDescent="0.2">
      <c r="B22" s="42" t="s">
        <v>88</v>
      </c>
      <c r="C22" s="62">
        <v>103.9</v>
      </c>
      <c r="D22" s="62">
        <v>103.9</v>
      </c>
      <c r="E22" s="62"/>
      <c r="F22" s="62">
        <v>98.7</v>
      </c>
      <c r="G22" s="62">
        <v>98.7</v>
      </c>
      <c r="H22" s="62"/>
    </row>
    <row r="23" spans="2:8" ht="15" customHeight="1" x14ac:dyDescent="0.2">
      <c r="B23" s="42" t="s">
        <v>84</v>
      </c>
      <c r="C23" s="62">
        <v>101</v>
      </c>
      <c r="D23" s="62">
        <v>101</v>
      </c>
      <c r="E23" s="62"/>
      <c r="F23" s="62">
        <v>100.6</v>
      </c>
      <c r="G23" s="62">
        <v>100.6</v>
      </c>
      <c r="H23" s="62"/>
    </row>
    <row r="24" spans="2:8" ht="15" customHeight="1" x14ac:dyDescent="0.2">
      <c r="B24" s="42" t="s">
        <v>89</v>
      </c>
      <c r="C24" s="62">
        <v>102.6</v>
      </c>
      <c r="D24" s="62">
        <v>102.6</v>
      </c>
      <c r="E24" s="62"/>
      <c r="F24" s="62">
        <v>101.3</v>
      </c>
      <c r="G24" s="62">
        <v>101.3</v>
      </c>
      <c r="H24" s="62"/>
    </row>
    <row r="25" spans="2:8" ht="15" customHeight="1" x14ac:dyDescent="0.2">
      <c r="B25" s="42" t="s">
        <v>86</v>
      </c>
      <c r="C25" s="62">
        <v>103.7</v>
      </c>
      <c r="D25" s="62">
        <v>103.7</v>
      </c>
      <c r="E25" s="62"/>
      <c r="F25" s="62">
        <v>102</v>
      </c>
      <c r="G25" s="62">
        <v>102</v>
      </c>
      <c r="H25" s="62"/>
    </row>
    <row r="26" spans="2:8" ht="15" customHeight="1" x14ac:dyDescent="0.2">
      <c r="B26" s="42" t="s">
        <v>88</v>
      </c>
      <c r="C26" s="62">
        <v>104.1</v>
      </c>
      <c r="D26" s="62">
        <v>104.1</v>
      </c>
      <c r="E26" s="62"/>
      <c r="F26" s="62">
        <v>103.3</v>
      </c>
      <c r="G26" s="62">
        <v>103.3</v>
      </c>
      <c r="H26" s="62"/>
    </row>
    <row r="27" spans="2:8" ht="15" customHeight="1" x14ac:dyDescent="0.2">
      <c r="B27" s="42" t="s">
        <v>84</v>
      </c>
      <c r="C27" s="62">
        <v>104</v>
      </c>
      <c r="D27" s="62">
        <v>104</v>
      </c>
      <c r="E27" s="62"/>
      <c r="F27" s="62">
        <v>103.7</v>
      </c>
      <c r="G27" s="62">
        <v>103.7</v>
      </c>
      <c r="H27" s="62"/>
    </row>
    <row r="28" spans="2:8" ht="15" customHeight="1" x14ac:dyDescent="0.2">
      <c r="B28" s="42" t="s">
        <v>90</v>
      </c>
      <c r="C28" s="62">
        <v>104.9</v>
      </c>
      <c r="D28" s="62">
        <v>104.9</v>
      </c>
      <c r="E28" s="62"/>
      <c r="F28" s="62">
        <v>105.1</v>
      </c>
      <c r="G28" s="62">
        <v>105.1</v>
      </c>
      <c r="H28" s="62"/>
    </row>
    <row r="29" spans="2:8" ht="15" customHeight="1" x14ac:dyDescent="0.2">
      <c r="B29" s="42" t="s">
        <v>86</v>
      </c>
      <c r="C29" s="62">
        <v>104.7</v>
      </c>
      <c r="D29" s="62">
        <v>104.7</v>
      </c>
      <c r="E29" s="62"/>
      <c r="F29" s="62">
        <v>105.6</v>
      </c>
      <c r="G29" s="62">
        <v>105.6</v>
      </c>
      <c r="H29" s="62"/>
    </row>
    <row r="30" spans="2:8" ht="15" customHeight="1" x14ac:dyDescent="0.2">
      <c r="B30" s="42" t="s">
        <v>88</v>
      </c>
      <c r="C30" s="62">
        <v>103.7</v>
      </c>
      <c r="D30" s="62">
        <v>103.7</v>
      </c>
      <c r="E30" s="62"/>
      <c r="F30" s="62">
        <v>105.5</v>
      </c>
      <c r="G30" s="62">
        <v>105.5</v>
      </c>
      <c r="H30" s="62"/>
    </row>
    <row r="31" spans="2:8" ht="15" customHeight="1" x14ac:dyDescent="0.2">
      <c r="B31" s="42" t="s">
        <v>84</v>
      </c>
      <c r="C31" s="62">
        <v>103.8</v>
      </c>
      <c r="D31" s="62">
        <v>103.8</v>
      </c>
      <c r="E31" s="62"/>
      <c r="F31" s="62">
        <v>109.5</v>
      </c>
      <c r="G31" s="62">
        <v>109.5</v>
      </c>
      <c r="H31" s="62"/>
    </row>
    <row r="32" spans="2:8" ht="15" customHeight="1" x14ac:dyDescent="0.2">
      <c r="B32" s="42" t="s">
        <v>92</v>
      </c>
      <c r="C32" s="62" t="s">
        <v>138</v>
      </c>
      <c r="D32" s="62" t="s">
        <v>138</v>
      </c>
      <c r="E32" s="62"/>
      <c r="F32" s="62" t="s">
        <v>142</v>
      </c>
      <c r="G32" s="62" t="s">
        <v>142</v>
      </c>
      <c r="H32" s="62"/>
    </row>
    <row r="33" spans="2:8" ht="15" customHeight="1" x14ac:dyDescent="0.2">
      <c r="B33" s="66" t="s">
        <v>86</v>
      </c>
      <c r="C33" s="62" t="s">
        <v>139</v>
      </c>
      <c r="D33" s="62" t="s">
        <v>139</v>
      </c>
      <c r="E33" s="62"/>
      <c r="F33" s="62" t="s">
        <v>143</v>
      </c>
      <c r="G33" s="62" t="s">
        <v>143</v>
      </c>
      <c r="H33" s="62"/>
    </row>
    <row r="34" spans="2:8" ht="15" customHeight="1" x14ac:dyDescent="0.25">
      <c r="B34" s="60" t="s">
        <v>184</v>
      </c>
      <c r="C34" s="62"/>
      <c r="D34" s="62"/>
      <c r="E34" s="62"/>
      <c r="F34" s="62"/>
      <c r="G34" s="62"/>
      <c r="H34" s="62"/>
    </row>
    <row r="35" spans="2:8" ht="15" customHeight="1" x14ac:dyDescent="0.2">
      <c r="B35" s="42" t="s">
        <v>83</v>
      </c>
      <c r="C35" s="62">
        <v>-1.3</v>
      </c>
      <c r="D35" s="62">
        <v>-1.3</v>
      </c>
      <c r="E35" s="62"/>
      <c r="F35" s="62" t="s">
        <v>87</v>
      </c>
      <c r="G35" s="62" t="s">
        <v>87</v>
      </c>
      <c r="H35" s="62"/>
    </row>
    <row r="36" spans="2:8" ht="15" customHeight="1" x14ac:dyDescent="0.2">
      <c r="B36" s="42" t="s">
        <v>84</v>
      </c>
      <c r="C36" s="62">
        <v>0.3</v>
      </c>
      <c r="D36" s="62">
        <v>0.3</v>
      </c>
      <c r="E36" s="62"/>
      <c r="F36" s="62" t="s">
        <v>87</v>
      </c>
      <c r="G36" s="62" t="s">
        <v>87</v>
      </c>
      <c r="H36" s="62"/>
    </row>
    <row r="37" spans="2:8" ht="15" customHeight="1" x14ac:dyDescent="0.2">
      <c r="B37" s="42" t="s">
        <v>85</v>
      </c>
      <c r="C37" s="62">
        <v>1.3</v>
      </c>
      <c r="D37" s="62">
        <v>1.3</v>
      </c>
      <c r="E37" s="62"/>
      <c r="F37" s="62">
        <v>0.3</v>
      </c>
      <c r="G37" s="62">
        <v>0.3</v>
      </c>
      <c r="H37" s="62"/>
    </row>
    <row r="38" spans="2:8" ht="15" customHeight="1" x14ac:dyDescent="0.2">
      <c r="B38" s="42" t="s">
        <v>86</v>
      </c>
      <c r="C38" s="62">
        <v>0.1</v>
      </c>
      <c r="D38" s="62">
        <v>0.1</v>
      </c>
      <c r="E38" s="62"/>
      <c r="F38" s="62">
        <v>0.1</v>
      </c>
      <c r="G38" s="62">
        <v>0.1</v>
      </c>
      <c r="H38" s="62"/>
    </row>
    <row r="39" spans="2:8" ht="15" customHeight="1" x14ac:dyDescent="0.2">
      <c r="B39" s="42" t="s">
        <v>88</v>
      </c>
      <c r="C39" s="62">
        <v>0.4</v>
      </c>
      <c r="D39" s="62">
        <v>0.4</v>
      </c>
      <c r="E39" s="62"/>
      <c r="F39" s="62">
        <v>0.1</v>
      </c>
      <c r="G39" s="62">
        <v>0.1</v>
      </c>
      <c r="H39" s="62"/>
    </row>
    <row r="40" spans="2:8" ht="15" customHeight="1" x14ac:dyDescent="0.2">
      <c r="B40" s="42" t="s">
        <v>84</v>
      </c>
      <c r="C40" s="62">
        <v>-2.7</v>
      </c>
      <c r="D40" s="62">
        <v>-2.7</v>
      </c>
      <c r="E40" s="62"/>
      <c r="F40" s="62">
        <v>1.9</v>
      </c>
      <c r="G40" s="62">
        <v>1.9</v>
      </c>
      <c r="H40" s="62"/>
    </row>
    <row r="41" spans="2:8" ht="15" customHeight="1" x14ac:dyDescent="0.2">
      <c r="B41" s="42" t="s">
        <v>89</v>
      </c>
      <c r="C41" s="62">
        <v>1.5</v>
      </c>
      <c r="D41" s="62">
        <v>1.5</v>
      </c>
      <c r="E41" s="62"/>
      <c r="F41" s="62">
        <v>0.8</v>
      </c>
      <c r="G41" s="62">
        <v>0.8</v>
      </c>
      <c r="H41" s="62"/>
    </row>
    <row r="42" spans="2:8" ht="15" customHeight="1" x14ac:dyDescent="0.2">
      <c r="B42" s="42" t="s">
        <v>86</v>
      </c>
      <c r="C42" s="62">
        <v>1.1000000000000001</v>
      </c>
      <c r="D42" s="62">
        <v>1.1000000000000001</v>
      </c>
      <c r="E42" s="62"/>
      <c r="F42" s="62">
        <v>0.7</v>
      </c>
      <c r="G42" s="62">
        <v>0.7</v>
      </c>
      <c r="H42" s="62"/>
    </row>
    <row r="43" spans="2:8" ht="15" customHeight="1" x14ac:dyDescent="0.2">
      <c r="B43" s="42" t="s">
        <v>88</v>
      </c>
      <c r="C43" s="62">
        <v>0.3</v>
      </c>
      <c r="D43" s="62">
        <v>0.3</v>
      </c>
      <c r="E43" s="62"/>
      <c r="F43" s="62">
        <v>1.3</v>
      </c>
      <c r="G43" s="62">
        <v>1.3</v>
      </c>
      <c r="H43" s="62"/>
    </row>
    <row r="44" spans="2:8" ht="15" customHeight="1" x14ac:dyDescent="0.2">
      <c r="B44" s="42" t="s">
        <v>84</v>
      </c>
      <c r="C44" s="62">
        <v>-0.1</v>
      </c>
      <c r="D44" s="62">
        <v>-0.1</v>
      </c>
      <c r="E44" s="62"/>
      <c r="F44" s="62">
        <v>0.4</v>
      </c>
      <c r="G44" s="62">
        <v>0.4</v>
      </c>
      <c r="H44" s="62"/>
    </row>
    <row r="45" spans="2:8" ht="15" customHeight="1" x14ac:dyDescent="0.2">
      <c r="B45" s="42" t="s">
        <v>90</v>
      </c>
      <c r="C45" s="62">
        <v>0.9</v>
      </c>
      <c r="D45" s="62">
        <v>0.9</v>
      </c>
      <c r="E45" s="62"/>
      <c r="F45" s="62">
        <v>1.3</v>
      </c>
      <c r="G45" s="62">
        <v>1.3</v>
      </c>
      <c r="H45" s="62"/>
    </row>
    <row r="46" spans="2:8" ht="15" customHeight="1" x14ac:dyDescent="0.2">
      <c r="B46" s="42" t="s">
        <v>86</v>
      </c>
      <c r="C46" s="62">
        <v>-0.2</v>
      </c>
      <c r="D46" s="62">
        <v>-0.2</v>
      </c>
      <c r="E46" s="62"/>
      <c r="F46" s="62">
        <v>0.4</v>
      </c>
      <c r="G46" s="62">
        <v>0.4</v>
      </c>
      <c r="H46" s="62"/>
    </row>
    <row r="47" spans="2:8" ht="15" customHeight="1" x14ac:dyDescent="0.2">
      <c r="B47" s="42" t="s">
        <v>88</v>
      </c>
      <c r="C47" s="62">
        <v>-0.9</v>
      </c>
      <c r="D47" s="62">
        <v>-0.9</v>
      </c>
      <c r="E47" s="62"/>
      <c r="F47" s="62" t="s">
        <v>87</v>
      </c>
      <c r="G47" s="62" t="s">
        <v>87</v>
      </c>
      <c r="H47" s="62"/>
    </row>
    <row r="48" spans="2:8" ht="15" customHeight="1" x14ac:dyDescent="0.2">
      <c r="B48" s="42" t="s">
        <v>84</v>
      </c>
      <c r="C48" s="62" t="s">
        <v>87</v>
      </c>
      <c r="D48" s="62" t="s">
        <v>87</v>
      </c>
      <c r="E48" s="62"/>
      <c r="F48" s="62">
        <v>3.7</v>
      </c>
      <c r="G48" s="62">
        <v>3.7</v>
      </c>
      <c r="H48" s="62"/>
    </row>
    <row r="49" spans="2:8" ht="15" customHeight="1" x14ac:dyDescent="0.2">
      <c r="B49" s="42" t="s">
        <v>92</v>
      </c>
      <c r="C49" s="62">
        <v>-0.2</v>
      </c>
      <c r="D49" s="62">
        <v>-0.2</v>
      </c>
      <c r="E49" s="62"/>
      <c r="F49" s="62">
        <v>-2.2000000000000002</v>
      </c>
      <c r="G49" s="62">
        <v>-2.2000000000000002</v>
      </c>
      <c r="H49" s="62"/>
    </row>
    <row r="50" spans="2:8" ht="15" customHeight="1" x14ac:dyDescent="0.2">
      <c r="B50" s="66" t="s">
        <v>86</v>
      </c>
      <c r="C50" s="62">
        <v>0.1</v>
      </c>
      <c r="D50" s="62">
        <v>0.1</v>
      </c>
      <c r="E50" s="62"/>
      <c r="F50" s="62">
        <v>0.8</v>
      </c>
      <c r="G50" s="62">
        <v>0.8</v>
      </c>
      <c r="H50" s="62"/>
    </row>
    <row r="51" spans="2:8" ht="15" customHeight="1" x14ac:dyDescent="0.25">
      <c r="B51" s="60" t="s">
        <v>185</v>
      </c>
      <c r="C51" s="66"/>
      <c r="D51" s="66"/>
      <c r="E51" s="66"/>
      <c r="H51" s="17"/>
    </row>
    <row r="52" spans="2:8" ht="15" customHeight="1" x14ac:dyDescent="0.2">
      <c r="B52" s="42" t="s">
        <v>83</v>
      </c>
      <c r="C52" s="62">
        <v>0.7</v>
      </c>
      <c r="D52" s="62">
        <v>0.7</v>
      </c>
      <c r="E52" s="62"/>
      <c r="F52" s="62">
        <v>-4.8</v>
      </c>
      <c r="G52" s="62">
        <v>-4.8</v>
      </c>
      <c r="H52" s="62"/>
    </row>
    <row r="53" spans="2:8" ht="15" customHeight="1" x14ac:dyDescent="0.2">
      <c r="B53" s="42" t="s">
        <v>84</v>
      </c>
      <c r="C53" s="62">
        <v>0.9</v>
      </c>
      <c r="D53" s="62">
        <v>0.9</v>
      </c>
      <c r="E53" s="62"/>
      <c r="F53" s="62">
        <v>-4.4000000000000004</v>
      </c>
      <c r="G53" s="62">
        <v>-4.4000000000000004</v>
      </c>
      <c r="H53" s="62"/>
    </row>
    <row r="54" spans="2:8" ht="15" customHeight="1" x14ac:dyDescent="0.2">
      <c r="B54" s="42" t="s">
        <v>85</v>
      </c>
      <c r="C54" s="62">
        <v>0.8</v>
      </c>
      <c r="D54" s="62">
        <v>0.8</v>
      </c>
      <c r="E54" s="62"/>
      <c r="F54" s="62">
        <v>0.5</v>
      </c>
      <c r="G54" s="62">
        <v>0.5</v>
      </c>
      <c r="H54" s="62"/>
    </row>
    <row r="55" spans="2:8" ht="15" customHeight="1" x14ac:dyDescent="0.2">
      <c r="B55" s="42" t="s">
        <v>86</v>
      </c>
      <c r="C55" s="62">
        <v>0.4</v>
      </c>
      <c r="D55" s="62">
        <v>0.4</v>
      </c>
      <c r="E55" s="62"/>
      <c r="F55" s="62">
        <v>0.4</v>
      </c>
      <c r="G55" s="62">
        <v>0.4</v>
      </c>
      <c r="H55" s="62"/>
    </row>
    <row r="56" spans="2:8" ht="15" customHeight="1" x14ac:dyDescent="0.2">
      <c r="B56" s="42" t="s">
        <v>88</v>
      </c>
      <c r="C56" s="62">
        <v>2.1</v>
      </c>
      <c r="D56" s="62">
        <v>2.1</v>
      </c>
      <c r="E56" s="62"/>
      <c r="F56" s="62">
        <v>0.5</v>
      </c>
      <c r="G56" s="62">
        <v>0.5</v>
      </c>
      <c r="H56" s="62"/>
    </row>
    <row r="57" spans="2:8" ht="15" customHeight="1" x14ac:dyDescent="0.2">
      <c r="B57" s="42" t="s">
        <v>84</v>
      </c>
      <c r="C57" s="62">
        <v>-1</v>
      </c>
      <c r="D57" s="62">
        <v>-1</v>
      </c>
      <c r="E57" s="62"/>
      <c r="F57" s="62">
        <v>2.5</v>
      </c>
      <c r="G57" s="62">
        <v>2.5</v>
      </c>
      <c r="H57" s="62"/>
    </row>
    <row r="58" spans="2:8" ht="15" customHeight="1" x14ac:dyDescent="0.2">
      <c r="B58" s="42" t="s">
        <v>89</v>
      </c>
      <c r="C58" s="62">
        <v>-0.8</v>
      </c>
      <c r="D58" s="62">
        <v>-0.8</v>
      </c>
      <c r="E58" s="62"/>
      <c r="F58" s="62">
        <v>2.9</v>
      </c>
      <c r="G58" s="62">
        <v>2.9</v>
      </c>
      <c r="H58" s="62"/>
    </row>
    <row r="59" spans="2:8" ht="15" customHeight="1" x14ac:dyDescent="0.2">
      <c r="B59" s="42" t="s">
        <v>86</v>
      </c>
      <c r="C59" s="62">
        <v>0.2</v>
      </c>
      <c r="D59" s="62">
        <v>0.2</v>
      </c>
      <c r="E59" s="62"/>
      <c r="F59" s="62">
        <v>3.5</v>
      </c>
      <c r="G59" s="62">
        <v>3.5</v>
      </c>
      <c r="H59" s="62"/>
    </row>
    <row r="60" spans="2:8" ht="15" customHeight="1" x14ac:dyDescent="0.2">
      <c r="B60" s="42" t="s">
        <v>88</v>
      </c>
      <c r="C60" s="62">
        <v>0.2</v>
      </c>
      <c r="D60" s="62">
        <v>0.2</v>
      </c>
      <c r="E60" s="62"/>
      <c r="F60" s="62">
        <v>4.7</v>
      </c>
      <c r="G60" s="62">
        <v>4.7</v>
      </c>
      <c r="H60" s="62"/>
    </row>
    <row r="61" spans="2:8" ht="15" customHeight="1" x14ac:dyDescent="0.2">
      <c r="B61" s="42" t="s">
        <v>84</v>
      </c>
      <c r="C61" s="62">
        <v>2.9</v>
      </c>
      <c r="D61" s="62">
        <v>2.9</v>
      </c>
      <c r="E61" s="62"/>
      <c r="F61" s="62">
        <v>3.1</v>
      </c>
      <c r="G61" s="62">
        <v>3.1</v>
      </c>
      <c r="H61" s="62"/>
    </row>
    <row r="62" spans="2:8" ht="15" customHeight="1" x14ac:dyDescent="0.2">
      <c r="B62" s="42" t="s">
        <v>90</v>
      </c>
      <c r="C62" s="62">
        <v>2.2999999999999998</v>
      </c>
      <c r="D62" s="62">
        <v>2.2999999999999998</v>
      </c>
      <c r="E62" s="62"/>
      <c r="F62" s="62">
        <v>3.7</v>
      </c>
      <c r="G62" s="62">
        <v>3.7</v>
      </c>
      <c r="H62" s="62"/>
    </row>
    <row r="63" spans="2:8" ht="15" customHeight="1" x14ac:dyDescent="0.2">
      <c r="B63" s="42" t="s">
        <v>86</v>
      </c>
      <c r="C63" s="62">
        <v>0.9</v>
      </c>
      <c r="D63" s="62">
        <v>0.9</v>
      </c>
      <c r="E63" s="62"/>
      <c r="F63" s="62">
        <v>3.5</v>
      </c>
      <c r="G63" s="62">
        <v>3.5</v>
      </c>
      <c r="H63" s="62"/>
    </row>
    <row r="64" spans="2:8" ht="15" customHeight="1" x14ac:dyDescent="0.2">
      <c r="B64" s="42" t="s">
        <v>88</v>
      </c>
      <c r="C64" s="62">
        <v>-0.3</v>
      </c>
      <c r="D64" s="62">
        <v>-0.3</v>
      </c>
      <c r="E64" s="62"/>
      <c r="F64" s="62">
        <v>2.1</v>
      </c>
      <c r="G64" s="62">
        <v>2.1</v>
      </c>
      <c r="H64" s="62"/>
    </row>
    <row r="65" spans="2:9" ht="15" customHeight="1" x14ac:dyDescent="0.2">
      <c r="B65" s="42" t="s">
        <v>84</v>
      </c>
      <c r="C65" s="62">
        <v>-0.2</v>
      </c>
      <c r="D65" s="62">
        <v>-0.2</v>
      </c>
      <c r="E65" s="62"/>
      <c r="F65" s="62">
        <v>5.5</v>
      </c>
      <c r="G65" s="62">
        <v>5.5</v>
      </c>
      <c r="H65" s="62"/>
    </row>
    <row r="66" spans="2:9" ht="15" customHeight="1" x14ac:dyDescent="0.2">
      <c r="B66" s="42" t="s">
        <v>92</v>
      </c>
      <c r="C66" s="62">
        <v>-1.3</v>
      </c>
      <c r="D66" s="62">
        <v>-1.3</v>
      </c>
      <c r="E66" s="62"/>
      <c r="F66" s="62">
        <v>1.8</v>
      </c>
      <c r="G66" s="62">
        <v>1.8</v>
      </c>
      <c r="H66" s="62"/>
    </row>
    <row r="67" spans="2:9" ht="15" customHeight="1" x14ac:dyDescent="0.2">
      <c r="B67" s="66" t="s">
        <v>86</v>
      </c>
      <c r="C67" s="62">
        <v>-0.9</v>
      </c>
      <c r="D67" s="62">
        <v>-0.9</v>
      </c>
      <c r="E67" s="62"/>
      <c r="F67" s="62">
        <v>2.2000000000000002</v>
      </c>
      <c r="G67" s="62">
        <v>2.2000000000000002</v>
      </c>
      <c r="H67" s="62"/>
    </row>
    <row r="68" spans="2:9" ht="15" customHeight="1" thickBot="1" x14ac:dyDescent="0.25">
      <c r="B68" s="43"/>
      <c r="C68" s="40"/>
      <c r="D68" s="40"/>
      <c r="E68" s="40"/>
      <c r="F68" s="40"/>
      <c r="G68" s="40"/>
      <c r="H68" s="71"/>
      <c r="I68" s="71"/>
    </row>
    <row r="69" spans="2:9" ht="15" customHeight="1" x14ac:dyDescent="0.2">
      <c r="B69" s="66" t="s">
        <v>186</v>
      </c>
    </row>
    <row r="70" spans="2:9" ht="12.5" customHeight="1" x14ac:dyDescent="0.2"/>
  </sheetData>
  <mergeCells count="3">
    <mergeCell ref="B3:J3"/>
    <mergeCell ref="C5:D5"/>
    <mergeCell ref="F5:G5"/>
  </mergeCells>
  <hyperlinks>
    <hyperlink ref="B1" location="Contents!B17" display="Back to contents" xr:uid="{00000000-0004-0000-1200-000000000000}"/>
  </hyperlinks>
  <pageMargins left="0.74803149606299213" right="0.74803149606299213" top="0.98425196850393704" bottom="0.98425196850393704" header="0.51181102362204722" footer="0.51181102362204722"/>
  <pageSetup paperSize="9" scale="61"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B1:I36"/>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6" customWidth="1"/>
    <col min="2" max="2" width="7.6328125" style="66" customWidth="1"/>
    <col min="3" max="5" width="16.6328125" style="67" customWidth="1"/>
    <col min="6" max="6" width="12.54296875" style="66" bestFit="1" customWidth="1"/>
    <col min="7" max="7" width="11.36328125" style="66" bestFit="1" customWidth="1"/>
    <col min="8" max="10" width="9.08984375" style="66" customWidth="1"/>
    <col min="11" max="16384" width="9.08984375" style="66"/>
  </cols>
  <sheetData>
    <row r="1" spans="2:8" ht="15" customHeight="1" x14ac:dyDescent="0.25">
      <c r="B1" s="88" t="s">
        <v>11</v>
      </c>
      <c r="C1" s="86"/>
    </row>
    <row r="2" spans="2:8" ht="15" customHeight="1" x14ac:dyDescent="0.2"/>
    <row r="3" spans="2:8" ht="15" customHeight="1" x14ac:dyDescent="0.2">
      <c r="B3" s="104" t="s">
        <v>462</v>
      </c>
      <c r="C3" s="86"/>
      <c r="D3" s="86"/>
      <c r="E3" s="86"/>
      <c r="F3" s="85"/>
      <c r="G3" s="85"/>
      <c r="H3" s="85"/>
    </row>
    <row r="4" spans="2:8" ht="15" customHeight="1" thickBot="1" x14ac:dyDescent="0.25">
      <c r="B4" s="46"/>
      <c r="C4" s="16"/>
      <c r="D4" s="16"/>
      <c r="E4" s="46" t="s">
        <v>76</v>
      </c>
    </row>
    <row r="5" spans="2:8" ht="30" customHeight="1" x14ac:dyDescent="0.25">
      <c r="D5" s="92" t="s">
        <v>77</v>
      </c>
      <c r="E5" s="91"/>
    </row>
    <row r="6" spans="2:8" ht="20" customHeight="1" x14ac:dyDescent="0.25">
      <c r="D6" s="90" t="s">
        <v>78</v>
      </c>
      <c r="E6" s="91"/>
    </row>
    <row r="7" spans="2:8" ht="15" customHeight="1" x14ac:dyDescent="0.2">
      <c r="B7" s="58"/>
      <c r="C7" s="72" t="s">
        <v>79</v>
      </c>
      <c r="D7" s="72" t="s">
        <v>80</v>
      </c>
      <c r="E7" s="72" t="s">
        <v>81</v>
      </c>
    </row>
    <row r="8" spans="2:8" ht="15" customHeight="1" x14ac:dyDescent="0.2">
      <c r="C8" s="71">
        <v>6160532098</v>
      </c>
    </row>
    <row r="9" spans="2:8" ht="15" customHeight="1" x14ac:dyDescent="0.2">
      <c r="C9" s="71"/>
    </row>
    <row r="10" spans="2:8" ht="15" customHeight="1" x14ac:dyDescent="0.25">
      <c r="B10" s="48"/>
      <c r="C10" s="53" t="s">
        <v>82</v>
      </c>
      <c r="D10" s="48"/>
      <c r="E10" s="48"/>
    </row>
    <row r="11" spans="2:8" ht="15" customHeight="1" x14ac:dyDescent="0.2">
      <c r="B11" s="51" t="s">
        <v>83</v>
      </c>
      <c r="C11" s="63" t="s">
        <v>87</v>
      </c>
      <c r="D11" s="63" t="s">
        <v>87</v>
      </c>
      <c r="E11" s="63" t="s">
        <v>87</v>
      </c>
    </row>
    <row r="12" spans="2:8" ht="15" customHeight="1" x14ac:dyDescent="0.2">
      <c r="B12" s="51" t="s">
        <v>84</v>
      </c>
      <c r="C12" s="63" t="s">
        <v>87</v>
      </c>
      <c r="D12" s="63" t="s">
        <v>87</v>
      </c>
      <c r="E12" s="63" t="s">
        <v>87</v>
      </c>
    </row>
    <row r="13" spans="2:8" ht="15" customHeight="1" x14ac:dyDescent="0.2">
      <c r="B13" s="51" t="s">
        <v>85</v>
      </c>
      <c r="C13" s="63" t="s">
        <v>87</v>
      </c>
      <c r="D13" s="63" t="s">
        <v>87</v>
      </c>
      <c r="E13" s="63" t="s">
        <v>87</v>
      </c>
    </row>
    <row r="14" spans="2:8" ht="15" customHeight="1" x14ac:dyDescent="0.2">
      <c r="B14" s="51" t="s">
        <v>86</v>
      </c>
      <c r="C14" s="63" t="s">
        <v>87</v>
      </c>
      <c r="D14" s="63" t="s">
        <v>87</v>
      </c>
      <c r="E14" s="63" t="s">
        <v>87</v>
      </c>
    </row>
    <row r="15" spans="2:8" ht="15" customHeight="1" x14ac:dyDescent="0.2">
      <c r="B15" s="51" t="s">
        <v>88</v>
      </c>
      <c r="C15" s="63" t="s">
        <v>87</v>
      </c>
      <c r="D15" s="63" t="s">
        <v>87</v>
      </c>
      <c r="E15" s="63" t="s">
        <v>87</v>
      </c>
    </row>
    <row r="16" spans="2:8" ht="15" customHeight="1" x14ac:dyDescent="0.2">
      <c r="B16" s="51" t="s">
        <v>84</v>
      </c>
      <c r="C16" s="63" t="s">
        <v>87</v>
      </c>
      <c r="D16" s="63" t="s">
        <v>87</v>
      </c>
      <c r="E16" s="63" t="s">
        <v>87</v>
      </c>
    </row>
    <row r="17" spans="2:6" ht="15" customHeight="1" x14ac:dyDescent="0.2">
      <c r="B17" s="51" t="s">
        <v>89</v>
      </c>
      <c r="C17" s="63" t="s">
        <v>87</v>
      </c>
      <c r="D17" s="63" t="s">
        <v>87</v>
      </c>
      <c r="E17" s="63" t="s">
        <v>87</v>
      </c>
    </row>
    <row r="18" spans="2:6" ht="15" customHeight="1" x14ac:dyDescent="0.2">
      <c r="B18" s="51" t="s">
        <v>86</v>
      </c>
      <c r="C18" s="63" t="s">
        <v>87</v>
      </c>
      <c r="D18" s="63" t="s">
        <v>87</v>
      </c>
      <c r="E18" s="63" t="s">
        <v>87</v>
      </c>
    </row>
    <row r="19" spans="2:6" ht="15" customHeight="1" x14ac:dyDescent="0.2">
      <c r="B19" s="51" t="s">
        <v>88</v>
      </c>
      <c r="C19" s="63" t="s">
        <v>87</v>
      </c>
      <c r="D19" s="63" t="s">
        <v>87</v>
      </c>
      <c r="E19" s="63" t="s">
        <v>87</v>
      </c>
    </row>
    <row r="20" spans="2:6" ht="15" customHeight="1" x14ac:dyDescent="0.2">
      <c r="B20" s="51" t="s">
        <v>84</v>
      </c>
      <c r="C20" s="63" t="s">
        <v>87</v>
      </c>
      <c r="D20" s="63" t="s">
        <v>87</v>
      </c>
      <c r="E20" s="63" t="s">
        <v>87</v>
      </c>
    </row>
    <row r="21" spans="2:6" ht="15" customHeight="1" x14ac:dyDescent="0.2">
      <c r="B21" s="51" t="s">
        <v>90</v>
      </c>
      <c r="C21" s="63" t="s">
        <v>87</v>
      </c>
      <c r="D21" s="63" t="s">
        <v>87</v>
      </c>
      <c r="E21" s="63" t="s">
        <v>87</v>
      </c>
    </row>
    <row r="22" spans="2:6" ht="15" customHeight="1" x14ac:dyDescent="0.2">
      <c r="B22" s="51" t="s">
        <v>86</v>
      </c>
      <c r="C22" s="81">
        <v>0.1</v>
      </c>
      <c r="D22" s="63" t="s">
        <v>87</v>
      </c>
      <c r="E22" s="63" t="s">
        <v>87</v>
      </c>
    </row>
    <row r="23" spans="2:6" ht="15" customHeight="1" x14ac:dyDescent="0.2">
      <c r="B23" s="51" t="s">
        <v>88</v>
      </c>
      <c r="C23" s="63" t="s">
        <v>87</v>
      </c>
      <c r="D23" s="63" t="s">
        <v>87</v>
      </c>
      <c r="E23" s="63" t="s">
        <v>87</v>
      </c>
    </row>
    <row r="24" spans="2:6" ht="15" customHeight="1" x14ac:dyDescent="0.2">
      <c r="B24" s="51" t="s">
        <v>84</v>
      </c>
      <c r="C24" s="81">
        <v>0.1</v>
      </c>
      <c r="D24" s="63">
        <v>0.1</v>
      </c>
      <c r="E24" s="63">
        <v>0.2</v>
      </c>
    </row>
    <row r="25" spans="2:6" ht="15" customHeight="1" x14ac:dyDescent="0.2">
      <c r="B25" s="51" t="s">
        <v>92</v>
      </c>
      <c r="C25" s="81">
        <v>-0.4</v>
      </c>
      <c r="D25" s="63">
        <v>-0.5</v>
      </c>
      <c r="E25" s="63">
        <v>-0.4</v>
      </c>
    </row>
    <row r="26" spans="2:6" ht="15" customHeight="1" thickBot="1" x14ac:dyDescent="0.25">
      <c r="B26" s="46"/>
      <c r="C26" s="44"/>
      <c r="D26" s="44"/>
      <c r="E26" s="44"/>
    </row>
    <row r="27" spans="2:6" ht="15" customHeight="1" x14ac:dyDescent="0.2">
      <c r="B27" s="75"/>
      <c r="C27" s="66"/>
      <c r="D27" s="66"/>
      <c r="E27" s="76" t="s">
        <v>187</v>
      </c>
    </row>
    <row r="28" spans="2:6" ht="15" customHeight="1" x14ac:dyDescent="0.2"/>
    <row r="29" spans="2:6" x14ac:dyDescent="0.2">
      <c r="B29" s="87"/>
      <c r="C29" s="86"/>
      <c r="D29" s="86"/>
      <c r="E29" s="86"/>
      <c r="F29" s="67"/>
    </row>
    <row r="30" spans="2:6" ht="15" customHeight="1" x14ac:dyDescent="0.2">
      <c r="B30" s="85"/>
      <c r="C30" s="86"/>
      <c r="D30" s="86"/>
      <c r="E30" s="86"/>
      <c r="F30" s="67"/>
    </row>
    <row r="31" spans="2:6" ht="15" customHeight="1" x14ac:dyDescent="0.2">
      <c r="B31" s="85"/>
      <c r="C31" s="86"/>
      <c r="D31" s="86"/>
      <c r="E31" s="86"/>
    </row>
    <row r="32" spans="2:6" ht="15" customHeight="1" x14ac:dyDescent="0.2">
      <c r="B32" s="85"/>
      <c r="C32" s="86"/>
      <c r="D32" s="86"/>
      <c r="E32" s="86"/>
    </row>
    <row r="33" spans="2:9" ht="15" customHeight="1" x14ac:dyDescent="0.2">
      <c r="B33" s="85"/>
      <c r="C33" s="86"/>
      <c r="D33" s="86"/>
      <c r="E33" s="86"/>
      <c r="F33" s="85"/>
      <c r="G33" s="85"/>
      <c r="H33" s="85"/>
      <c r="I33" s="85"/>
    </row>
    <row r="34" spans="2:9" ht="15" customHeight="1" x14ac:dyDescent="0.2">
      <c r="C34" s="66"/>
      <c r="D34" s="66"/>
      <c r="E34" s="66"/>
    </row>
    <row r="35" spans="2:9" ht="15" customHeight="1" x14ac:dyDescent="0.2">
      <c r="B35" s="85"/>
      <c r="C35" s="86"/>
      <c r="D35" s="86"/>
      <c r="E35" s="86"/>
      <c r="F35" s="67"/>
    </row>
    <row r="36" spans="2:9" ht="15" customHeight="1" x14ac:dyDescent="0.2"/>
  </sheetData>
  <mergeCells count="10">
    <mergeCell ref="B1:C1"/>
    <mergeCell ref="D5:E5"/>
    <mergeCell ref="D6:E6"/>
    <mergeCell ref="B29:E29"/>
    <mergeCell ref="B30:E30"/>
    <mergeCell ref="B31:E31"/>
    <mergeCell ref="B32:E32"/>
    <mergeCell ref="B33:I33"/>
    <mergeCell ref="B35:E35"/>
    <mergeCell ref="B3:H3"/>
  </mergeCells>
  <hyperlinks>
    <hyperlink ref="B1" location="Contents!B6" display="Back to contents" xr:uid="{00000000-0004-0000-1300-000000000000}"/>
  </hyperlinks>
  <pageMargins left="0.75" right="0.75" top="1" bottom="1" header="0.5" footer="0.5"/>
  <pageSetup paperSize="9" scale="71"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B1:O54"/>
  <sheetViews>
    <sheetView showGridLines="0" topLeftCell="A22" zoomScaleNormal="100" workbookViewId="0"/>
  </sheetViews>
  <sheetFormatPr defaultColWidth="9.08984375" defaultRowHeight="10" x14ac:dyDescent="0.2"/>
  <cols>
    <col min="1" max="1" width="3" style="66" customWidth="1"/>
    <col min="2" max="2" width="7.6328125" style="66" customWidth="1"/>
    <col min="3" max="5" width="16.6328125" style="71" customWidth="1"/>
    <col min="6" max="6" width="3" style="71" customWidth="1"/>
    <col min="7" max="9" width="16.6328125" style="66" customWidth="1"/>
    <col min="10" max="10" width="12.54296875" style="66" bestFit="1" customWidth="1"/>
    <col min="11" max="11" width="11.36328125" style="66" bestFit="1" customWidth="1"/>
    <col min="12" max="14" width="9.08984375" style="66" customWidth="1"/>
    <col min="15" max="16384" width="9.08984375" style="66"/>
  </cols>
  <sheetData>
    <row r="1" spans="2:13" ht="15" customHeight="1" x14ac:dyDescent="0.25">
      <c r="B1" s="88" t="s">
        <v>11</v>
      </c>
      <c r="C1" s="93"/>
    </row>
    <row r="2" spans="2:13" ht="15" customHeight="1" x14ac:dyDescent="0.2"/>
    <row r="3" spans="2:13" ht="15" customHeight="1" x14ac:dyDescent="0.3">
      <c r="B3" s="89" t="s">
        <v>463</v>
      </c>
      <c r="C3" s="93"/>
      <c r="D3" s="93"/>
      <c r="E3" s="93"/>
      <c r="F3" s="93"/>
      <c r="G3" s="85"/>
      <c r="H3" s="85"/>
      <c r="J3" s="47"/>
    </row>
    <row r="4" spans="2:13" ht="15" customHeight="1" thickBot="1" x14ac:dyDescent="0.25">
      <c r="C4" s="44"/>
      <c r="D4" s="44"/>
      <c r="E4" s="44"/>
      <c r="F4" s="44"/>
      <c r="G4" s="46"/>
      <c r="H4" s="46"/>
      <c r="I4" s="46" t="s">
        <v>76</v>
      </c>
    </row>
    <row r="5" spans="2:13" ht="30" customHeight="1" x14ac:dyDescent="0.25">
      <c r="B5" s="75"/>
      <c r="C5" s="22" t="s">
        <v>100</v>
      </c>
      <c r="D5" s="99" t="s">
        <v>101</v>
      </c>
      <c r="E5" s="100"/>
      <c r="F5" s="55"/>
      <c r="H5" s="99" t="s">
        <v>102</v>
      </c>
      <c r="I5" s="100"/>
      <c r="J5" s="15"/>
      <c r="K5" s="15"/>
      <c r="L5" s="14"/>
      <c r="M5" s="14"/>
    </row>
    <row r="6" spans="2:13" ht="20" customHeight="1" x14ac:dyDescent="0.25">
      <c r="D6" s="90" t="s">
        <v>78</v>
      </c>
      <c r="E6" s="91"/>
      <c r="H6" s="94" t="s">
        <v>78</v>
      </c>
      <c r="I6" s="95"/>
    </row>
    <row r="7" spans="2:13" ht="15" customHeight="1" x14ac:dyDescent="0.2">
      <c r="B7" s="58"/>
      <c r="C7" s="72" t="s">
        <v>103</v>
      </c>
      <c r="D7" s="72" t="s">
        <v>80</v>
      </c>
      <c r="E7" s="72" t="s">
        <v>81</v>
      </c>
      <c r="F7" s="72"/>
      <c r="G7" s="72" t="s">
        <v>103</v>
      </c>
      <c r="H7" s="72" t="s">
        <v>80</v>
      </c>
      <c r="I7" s="72" t="s">
        <v>81</v>
      </c>
    </row>
    <row r="8" spans="2:13" ht="15" customHeight="1" x14ac:dyDescent="0.2">
      <c r="C8" s="66">
        <v>6120452001</v>
      </c>
      <c r="G8" s="71">
        <v>6150490000</v>
      </c>
    </row>
    <row r="9" spans="2:13" ht="15" customHeight="1" x14ac:dyDescent="0.2">
      <c r="G9" s="71"/>
    </row>
    <row r="10" spans="2:13" ht="15" customHeight="1" x14ac:dyDescent="0.25">
      <c r="B10" s="48"/>
      <c r="C10" s="53" t="s">
        <v>104</v>
      </c>
      <c r="D10" s="48"/>
      <c r="E10" s="48"/>
      <c r="F10" s="48"/>
      <c r="G10" s="53" t="s">
        <v>105</v>
      </c>
      <c r="H10" s="48"/>
    </row>
    <row r="11" spans="2:13" s="13" customFormat="1" ht="15" customHeight="1" x14ac:dyDescent="0.2">
      <c r="B11" s="51" t="s">
        <v>83</v>
      </c>
      <c r="C11" s="63" t="s">
        <v>87</v>
      </c>
      <c r="D11" s="63" t="s">
        <v>87</v>
      </c>
      <c r="E11" s="63" t="s">
        <v>87</v>
      </c>
      <c r="F11" s="39"/>
      <c r="G11" s="63" t="s">
        <v>87</v>
      </c>
      <c r="H11" s="63" t="s">
        <v>87</v>
      </c>
      <c r="I11" s="63" t="s">
        <v>87</v>
      </c>
    </row>
    <row r="12" spans="2:13" s="13" customFormat="1" ht="15" customHeight="1" x14ac:dyDescent="0.2">
      <c r="B12" s="51" t="s">
        <v>84</v>
      </c>
      <c r="C12" s="63" t="s">
        <v>87</v>
      </c>
      <c r="D12" s="63" t="s">
        <v>87</v>
      </c>
      <c r="E12" s="63" t="s">
        <v>87</v>
      </c>
      <c r="F12" s="39"/>
      <c r="G12" s="63" t="s">
        <v>87</v>
      </c>
      <c r="H12" s="63" t="s">
        <v>87</v>
      </c>
      <c r="I12" s="63" t="s">
        <v>87</v>
      </c>
    </row>
    <row r="13" spans="2:13" s="13" customFormat="1" ht="15" customHeight="1" x14ac:dyDescent="0.2">
      <c r="B13" s="51" t="s">
        <v>85</v>
      </c>
      <c r="C13" s="63" t="s">
        <v>87</v>
      </c>
      <c r="D13" s="63" t="s">
        <v>87</v>
      </c>
      <c r="E13" s="63" t="s">
        <v>87</v>
      </c>
      <c r="F13" s="39"/>
      <c r="G13" s="63" t="s">
        <v>87</v>
      </c>
      <c r="H13" s="63" t="s">
        <v>87</v>
      </c>
      <c r="I13" s="63" t="s">
        <v>87</v>
      </c>
    </row>
    <row r="14" spans="2:13" s="13" customFormat="1" ht="15" customHeight="1" x14ac:dyDescent="0.2">
      <c r="B14" s="51" t="s">
        <v>86</v>
      </c>
      <c r="C14" s="63" t="s">
        <v>87</v>
      </c>
      <c r="D14" s="63" t="s">
        <v>87</v>
      </c>
      <c r="E14" s="63" t="s">
        <v>87</v>
      </c>
      <c r="F14" s="39"/>
      <c r="G14" s="63" t="s">
        <v>87</v>
      </c>
      <c r="H14" s="63" t="s">
        <v>87</v>
      </c>
      <c r="I14" s="63" t="s">
        <v>87</v>
      </c>
    </row>
    <row r="15" spans="2:13" s="13" customFormat="1" ht="15" customHeight="1" x14ac:dyDescent="0.2">
      <c r="B15" s="51" t="s">
        <v>88</v>
      </c>
      <c r="C15" s="63" t="s">
        <v>87</v>
      </c>
      <c r="D15" s="63" t="s">
        <v>87</v>
      </c>
      <c r="E15" s="63" t="s">
        <v>87</v>
      </c>
      <c r="F15" s="39"/>
      <c r="G15" s="63" t="s">
        <v>87</v>
      </c>
      <c r="H15" s="63" t="s">
        <v>87</v>
      </c>
      <c r="I15" s="63" t="s">
        <v>87</v>
      </c>
    </row>
    <row r="16" spans="2:13" s="13" customFormat="1" ht="15" customHeight="1" x14ac:dyDescent="0.2">
      <c r="B16" s="51" t="s">
        <v>84</v>
      </c>
      <c r="C16" s="63" t="s">
        <v>87</v>
      </c>
      <c r="D16" s="63" t="s">
        <v>87</v>
      </c>
      <c r="E16" s="63" t="s">
        <v>87</v>
      </c>
      <c r="F16" s="39"/>
      <c r="G16" s="63" t="s">
        <v>87</v>
      </c>
      <c r="H16" s="63" t="s">
        <v>87</v>
      </c>
      <c r="I16" s="63" t="s">
        <v>87</v>
      </c>
    </row>
    <row r="17" spans="2:15" s="13" customFormat="1" ht="15" customHeight="1" x14ac:dyDescent="0.2">
      <c r="B17" s="51" t="s">
        <v>89</v>
      </c>
      <c r="C17" s="63" t="s">
        <v>87</v>
      </c>
      <c r="D17" s="63" t="s">
        <v>87</v>
      </c>
      <c r="E17" s="63" t="s">
        <v>87</v>
      </c>
      <c r="F17" s="39"/>
      <c r="G17" s="63" t="s">
        <v>87</v>
      </c>
      <c r="H17" s="63" t="s">
        <v>87</v>
      </c>
      <c r="I17" s="63" t="s">
        <v>87</v>
      </c>
    </row>
    <row r="18" spans="2:15" s="13" customFormat="1" ht="15" customHeight="1" x14ac:dyDescent="0.2">
      <c r="B18" s="51" t="s">
        <v>86</v>
      </c>
      <c r="C18" s="63" t="s">
        <v>87</v>
      </c>
      <c r="D18" s="63" t="s">
        <v>87</v>
      </c>
      <c r="E18" s="63" t="s">
        <v>87</v>
      </c>
      <c r="F18" s="39"/>
      <c r="G18" s="63" t="s">
        <v>87</v>
      </c>
      <c r="H18" s="63" t="s">
        <v>87</v>
      </c>
      <c r="I18" s="63" t="s">
        <v>87</v>
      </c>
    </row>
    <row r="19" spans="2:15" s="13" customFormat="1" ht="15" customHeight="1" x14ac:dyDescent="0.2">
      <c r="B19" s="51" t="s">
        <v>88</v>
      </c>
      <c r="C19" s="63" t="s">
        <v>87</v>
      </c>
      <c r="D19" s="63" t="s">
        <v>87</v>
      </c>
      <c r="E19" s="63" t="s">
        <v>87</v>
      </c>
      <c r="F19" s="39"/>
      <c r="G19" s="63" t="s">
        <v>87</v>
      </c>
      <c r="H19" s="63" t="s">
        <v>87</v>
      </c>
      <c r="I19" s="63" t="s">
        <v>87</v>
      </c>
    </row>
    <row r="20" spans="2:15" s="13" customFormat="1" ht="15" customHeight="1" x14ac:dyDescent="0.2">
      <c r="B20" s="51" t="s">
        <v>84</v>
      </c>
      <c r="C20" s="63" t="s">
        <v>87</v>
      </c>
      <c r="D20" s="63" t="s">
        <v>87</v>
      </c>
      <c r="E20" s="63" t="s">
        <v>87</v>
      </c>
      <c r="F20" s="39"/>
      <c r="G20" s="63" t="s">
        <v>87</v>
      </c>
      <c r="H20" s="63" t="s">
        <v>87</v>
      </c>
      <c r="I20" s="63" t="s">
        <v>87</v>
      </c>
    </row>
    <row r="21" spans="2:15" s="13" customFormat="1" ht="15" customHeight="1" x14ac:dyDescent="0.2">
      <c r="B21" s="51" t="s">
        <v>90</v>
      </c>
      <c r="C21" s="63" t="s">
        <v>87</v>
      </c>
      <c r="D21" s="63" t="s">
        <v>87</v>
      </c>
      <c r="E21" s="63" t="s">
        <v>87</v>
      </c>
      <c r="F21" s="39"/>
      <c r="G21" s="63" t="s">
        <v>87</v>
      </c>
      <c r="H21" s="63" t="s">
        <v>87</v>
      </c>
      <c r="I21" s="63" t="s">
        <v>87</v>
      </c>
    </row>
    <row r="22" spans="2:15" s="13" customFormat="1" ht="15" customHeight="1" x14ac:dyDescent="0.2">
      <c r="B22" s="51" t="s">
        <v>86</v>
      </c>
      <c r="C22" s="63" t="s">
        <v>87</v>
      </c>
      <c r="D22" s="63" t="s">
        <v>87</v>
      </c>
      <c r="E22" s="63" t="s">
        <v>87</v>
      </c>
      <c r="F22" s="39"/>
      <c r="G22" s="63" t="s">
        <v>87</v>
      </c>
      <c r="H22" s="63" t="s">
        <v>87</v>
      </c>
      <c r="I22" s="63" t="s">
        <v>87</v>
      </c>
    </row>
    <row r="23" spans="2:15" s="13" customFormat="1" ht="15" customHeight="1" x14ac:dyDescent="0.2">
      <c r="B23" s="51" t="s">
        <v>88</v>
      </c>
      <c r="C23" s="63" t="s">
        <v>87</v>
      </c>
      <c r="D23" s="63" t="s">
        <v>87</v>
      </c>
      <c r="E23" s="63" t="s">
        <v>87</v>
      </c>
      <c r="F23" s="39"/>
      <c r="G23" s="63" t="s">
        <v>87</v>
      </c>
      <c r="H23" s="63" t="s">
        <v>87</v>
      </c>
      <c r="I23" s="63" t="s">
        <v>87</v>
      </c>
    </row>
    <row r="24" spans="2:15" s="13" customFormat="1" ht="15" customHeight="1" x14ac:dyDescent="0.2">
      <c r="B24" s="51" t="s">
        <v>84</v>
      </c>
      <c r="C24" s="63" t="s">
        <v>87</v>
      </c>
      <c r="D24" s="63" t="s">
        <v>87</v>
      </c>
      <c r="E24" s="63" t="s">
        <v>87</v>
      </c>
      <c r="F24" s="39"/>
      <c r="G24" s="81">
        <v>0.1</v>
      </c>
      <c r="H24" s="63">
        <v>0.1</v>
      </c>
      <c r="I24" s="63" t="s">
        <v>87</v>
      </c>
    </row>
    <row r="25" spans="2:15" s="13" customFormat="1" ht="15" customHeight="1" x14ac:dyDescent="0.2">
      <c r="B25" s="71" t="s">
        <v>92</v>
      </c>
      <c r="C25" s="63" t="s">
        <v>87</v>
      </c>
      <c r="D25" s="63" t="s">
        <v>87</v>
      </c>
      <c r="E25" s="63" t="s">
        <v>87</v>
      </c>
      <c r="F25" s="39"/>
      <c r="G25" s="81">
        <v>-0.1</v>
      </c>
      <c r="H25" s="63">
        <v>-0.1</v>
      </c>
      <c r="I25" s="63">
        <v>-0.1</v>
      </c>
    </row>
    <row r="26" spans="2:15" ht="15" customHeight="1" thickBot="1" x14ac:dyDescent="0.25">
      <c r="B26" s="40"/>
      <c r="C26" s="40"/>
      <c r="D26" s="40"/>
      <c r="E26" s="40"/>
      <c r="F26" s="40"/>
      <c r="G26" s="40"/>
      <c r="H26" s="40"/>
      <c r="I26" s="40"/>
    </row>
    <row r="27" spans="2:15" ht="30" customHeight="1" x14ac:dyDescent="0.25">
      <c r="C27" s="23"/>
      <c r="D27" s="99" t="s">
        <v>110</v>
      </c>
      <c r="E27" s="100"/>
      <c r="F27" s="55"/>
      <c r="H27" s="99" t="s">
        <v>111</v>
      </c>
      <c r="I27" s="100"/>
      <c r="J27" s="67"/>
      <c r="K27" s="11"/>
      <c r="L27" s="11"/>
      <c r="M27" s="11"/>
      <c r="N27" s="11"/>
      <c r="O27" s="11"/>
    </row>
    <row r="28" spans="2:15" ht="20" customHeight="1" x14ac:dyDescent="0.25">
      <c r="D28" s="90" t="s">
        <v>78</v>
      </c>
      <c r="E28" s="91"/>
      <c r="H28" s="94" t="s">
        <v>78</v>
      </c>
      <c r="I28" s="95"/>
    </row>
    <row r="29" spans="2:15" ht="15" customHeight="1" x14ac:dyDescent="0.2">
      <c r="B29" s="58"/>
      <c r="C29" s="72" t="s">
        <v>103</v>
      </c>
      <c r="D29" s="72" t="s">
        <v>80</v>
      </c>
      <c r="E29" s="72" t="s">
        <v>81</v>
      </c>
      <c r="F29" s="72"/>
      <c r="G29" s="72" t="s">
        <v>103</v>
      </c>
      <c r="H29" s="72" t="s">
        <v>80</v>
      </c>
      <c r="I29" s="72" t="s">
        <v>81</v>
      </c>
    </row>
    <row r="30" spans="2:15" ht="15" customHeight="1" x14ac:dyDescent="0.2">
      <c r="C30" s="66">
        <v>6150550000</v>
      </c>
      <c r="G30" s="66">
        <v>6150580000</v>
      </c>
    </row>
    <row r="31" spans="2:15" ht="15" customHeight="1" x14ac:dyDescent="0.2"/>
    <row r="32" spans="2:15" ht="15" customHeight="1" x14ac:dyDescent="0.25">
      <c r="B32" s="48"/>
      <c r="C32" s="53" t="s">
        <v>112</v>
      </c>
      <c r="D32" s="48"/>
      <c r="E32" s="48"/>
      <c r="F32" s="48"/>
      <c r="G32" s="53" t="s">
        <v>113</v>
      </c>
      <c r="H32" s="48"/>
    </row>
    <row r="33" spans="2:9" s="13" customFormat="1" ht="15" customHeight="1" x14ac:dyDescent="0.2">
      <c r="B33" s="51" t="s">
        <v>464</v>
      </c>
      <c r="C33" s="63" t="s">
        <v>87</v>
      </c>
      <c r="D33" s="63" t="s">
        <v>87</v>
      </c>
      <c r="E33" s="63" t="s">
        <v>87</v>
      </c>
      <c r="F33" s="39"/>
      <c r="G33" s="63" t="s">
        <v>87</v>
      </c>
      <c r="H33" s="63" t="s">
        <v>87</v>
      </c>
      <c r="I33" s="63" t="s">
        <v>87</v>
      </c>
    </row>
    <row r="34" spans="2:9" s="13" customFormat="1" ht="15" customHeight="1" x14ac:dyDescent="0.2">
      <c r="B34" s="51" t="s">
        <v>83</v>
      </c>
      <c r="C34" s="63" t="s">
        <v>87</v>
      </c>
      <c r="D34" s="63" t="s">
        <v>87</v>
      </c>
      <c r="E34" s="63" t="s">
        <v>87</v>
      </c>
      <c r="F34" s="39"/>
      <c r="G34" s="63" t="s">
        <v>87</v>
      </c>
      <c r="H34" s="63" t="s">
        <v>87</v>
      </c>
      <c r="I34" s="63" t="s">
        <v>87</v>
      </c>
    </row>
    <row r="35" spans="2:9" s="13" customFormat="1" ht="15" customHeight="1" x14ac:dyDescent="0.2">
      <c r="B35" s="51" t="s">
        <v>84</v>
      </c>
      <c r="C35" s="63" t="s">
        <v>87</v>
      </c>
      <c r="D35" s="63" t="s">
        <v>87</v>
      </c>
      <c r="E35" s="63" t="s">
        <v>87</v>
      </c>
      <c r="F35" s="39"/>
      <c r="G35" s="63" t="s">
        <v>87</v>
      </c>
      <c r="H35" s="63" t="s">
        <v>87</v>
      </c>
      <c r="I35" s="63" t="s">
        <v>87</v>
      </c>
    </row>
    <row r="36" spans="2:9" s="13" customFormat="1" ht="15" customHeight="1" x14ac:dyDescent="0.2">
      <c r="B36" s="51" t="s">
        <v>85</v>
      </c>
      <c r="C36" s="63" t="s">
        <v>87</v>
      </c>
      <c r="D36" s="63" t="s">
        <v>87</v>
      </c>
      <c r="E36" s="63" t="s">
        <v>87</v>
      </c>
      <c r="F36" s="39"/>
      <c r="G36" s="63" t="s">
        <v>87</v>
      </c>
      <c r="H36" s="63" t="s">
        <v>87</v>
      </c>
      <c r="I36" s="63" t="s">
        <v>87</v>
      </c>
    </row>
    <row r="37" spans="2:9" s="13" customFormat="1" ht="15" customHeight="1" x14ac:dyDescent="0.2">
      <c r="B37" s="51" t="s">
        <v>86</v>
      </c>
      <c r="C37" s="63" t="s">
        <v>87</v>
      </c>
      <c r="D37" s="63" t="s">
        <v>87</v>
      </c>
      <c r="E37" s="63" t="s">
        <v>87</v>
      </c>
      <c r="F37" s="39"/>
      <c r="G37" s="63" t="s">
        <v>87</v>
      </c>
      <c r="H37" s="63" t="s">
        <v>87</v>
      </c>
      <c r="I37" s="63" t="s">
        <v>87</v>
      </c>
    </row>
    <row r="38" spans="2:9" s="13" customFormat="1" ht="15" customHeight="1" x14ac:dyDescent="0.2">
      <c r="B38" s="51" t="s">
        <v>88</v>
      </c>
      <c r="C38" s="63" t="s">
        <v>87</v>
      </c>
      <c r="D38" s="63" t="s">
        <v>87</v>
      </c>
      <c r="E38" s="63" t="s">
        <v>87</v>
      </c>
      <c r="F38" s="39"/>
      <c r="G38" s="63" t="s">
        <v>87</v>
      </c>
      <c r="H38" s="63" t="s">
        <v>87</v>
      </c>
      <c r="I38" s="63" t="s">
        <v>87</v>
      </c>
    </row>
    <row r="39" spans="2:9" s="13" customFormat="1" ht="15" customHeight="1" x14ac:dyDescent="0.2">
      <c r="B39" s="51" t="s">
        <v>84</v>
      </c>
      <c r="C39" s="63" t="s">
        <v>87</v>
      </c>
      <c r="D39" s="63" t="s">
        <v>87</v>
      </c>
      <c r="E39" s="63" t="s">
        <v>87</v>
      </c>
      <c r="F39" s="39"/>
      <c r="G39" s="63" t="s">
        <v>87</v>
      </c>
      <c r="H39" s="63" t="s">
        <v>87</v>
      </c>
      <c r="I39" s="63" t="s">
        <v>87</v>
      </c>
    </row>
    <row r="40" spans="2:9" s="13" customFormat="1" ht="15" customHeight="1" x14ac:dyDescent="0.2">
      <c r="B40" s="51" t="s">
        <v>89</v>
      </c>
      <c r="C40" s="63" t="s">
        <v>87</v>
      </c>
      <c r="D40" s="63" t="s">
        <v>87</v>
      </c>
      <c r="E40" s="63" t="s">
        <v>87</v>
      </c>
      <c r="F40" s="39"/>
      <c r="G40" s="63" t="s">
        <v>87</v>
      </c>
      <c r="H40" s="63" t="s">
        <v>87</v>
      </c>
      <c r="I40" s="63" t="s">
        <v>87</v>
      </c>
    </row>
    <row r="41" spans="2:9" s="13" customFormat="1" ht="15" customHeight="1" x14ac:dyDescent="0.2">
      <c r="B41" s="51" t="s">
        <v>86</v>
      </c>
      <c r="C41" s="63" t="s">
        <v>87</v>
      </c>
      <c r="D41" s="63" t="s">
        <v>87</v>
      </c>
      <c r="E41" s="63" t="s">
        <v>87</v>
      </c>
      <c r="F41" s="39"/>
      <c r="G41" s="63" t="s">
        <v>87</v>
      </c>
      <c r="H41" s="63" t="s">
        <v>87</v>
      </c>
      <c r="I41" s="63" t="s">
        <v>87</v>
      </c>
    </row>
    <row r="42" spans="2:9" s="13" customFormat="1" ht="15" customHeight="1" x14ac:dyDescent="0.2">
      <c r="B42" s="51" t="s">
        <v>88</v>
      </c>
      <c r="C42" s="63" t="s">
        <v>87</v>
      </c>
      <c r="D42" s="63" t="s">
        <v>87</v>
      </c>
      <c r="E42" s="63" t="s">
        <v>87</v>
      </c>
      <c r="F42" s="39"/>
      <c r="G42" s="63" t="s">
        <v>87</v>
      </c>
      <c r="H42" s="63" t="s">
        <v>87</v>
      </c>
      <c r="I42" s="63" t="s">
        <v>87</v>
      </c>
    </row>
    <row r="43" spans="2:9" s="13" customFormat="1" ht="15" customHeight="1" x14ac:dyDescent="0.2">
      <c r="B43" s="51" t="s">
        <v>84</v>
      </c>
      <c r="C43" s="63" t="s">
        <v>87</v>
      </c>
      <c r="D43" s="63" t="s">
        <v>87</v>
      </c>
      <c r="E43" s="63" t="s">
        <v>87</v>
      </c>
      <c r="F43" s="39"/>
      <c r="G43" s="63" t="s">
        <v>87</v>
      </c>
      <c r="H43" s="63" t="s">
        <v>87</v>
      </c>
      <c r="I43" s="63" t="s">
        <v>87</v>
      </c>
    </row>
    <row r="44" spans="2:9" s="13" customFormat="1" ht="15" customHeight="1" x14ac:dyDescent="0.2">
      <c r="B44" s="51" t="s">
        <v>90</v>
      </c>
      <c r="C44" s="63" t="s">
        <v>87</v>
      </c>
      <c r="D44" s="63" t="s">
        <v>87</v>
      </c>
      <c r="E44" s="63" t="s">
        <v>87</v>
      </c>
      <c r="F44" s="39"/>
      <c r="G44" s="63" t="s">
        <v>87</v>
      </c>
      <c r="H44" s="63" t="s">
        <v>87</v>
      </c>
      <c r="I44" s="63" t="s">
        <v>87</v>
      </c>
    </row>
    <row r="45" spans="2:9" s="13" customFormat="1" ht="15" customHeight="1" x14ac:dyDescent="0.2">
      <c r="B45" s="51" t="s">
        <v>86</v>
      </c>
      <c r="C45" s="63" t="s">
        <v>87</v>
      </c>
      <c r="D45" s="63">
        <v>0.1</v>
      </c>
      <c r="E45" s="63" t="s">
        <v>87</v>
      </c>
      <c r="F45" s="39"/>
      <c r="G45" s="81">
        <v>0.2</v>
      </c>
      <c r="H45" s="63">
        <v>0.1</v>
      </c>
      <c r="I45" s="63">
        <v>0.2</v>
      </c>
    </row>
    <row r="46" spans="2:9" s="13" customFormat="1" ht="15" customHeight="1" x14ac:dyDescent="0.2">
      <c r="B46" s="51" t="s">
        <v>88</v>
      </c>
      <c r="C46" s="63" t="s">
        <v>87</v>
      </c>
      <c r="D46" s="63" t="s">
        <v>87</v>
      </c>
      <c r="E46" s="63">
        <v>0.1</v>
      </c>
      <c r="F46" s="39"/>
      <c r="G46" s="81">
        <v>0.1</v>
      </c>
      <c r="H46" s="63" t="s">
        <v>87</v>
      </c>
      <c r="I46" s="63">
        <v>0.2</v>
      </c>
    </row>
    <row r="47" spans="2:9" s="13" customFormat="1" ht="15" customHeight="1" x14ac:dyDescent="0.2">
      <c r="B47" s="71" t="s">
        <v>84</v>
      </c>
      <c r="C47" s="63" t="s">
        <v>87</v>
      </c>
      <c r="D47" s="63" t="s">
        <v>87</v>
      </c>
      <c r="E47" s="63" t="s">
        <v>87</v>
      </c>
      <c r="F47" s="39"/>
      <c r="G47" s="81">
        <v>0.6</v>
      </c>
      <c r="H47" s="63">
        <v>0.5</v>
      </c>
      <c r="I47" s="63">
        <v>0.6</v>
      </c>
    </row>
    <row r="48" spans="2:9" ht="15" customHeight="1" thickBot="1" x14ac:dyDescent="0.25">
      <c r="B48" s="40" t="s">
        <v>92</v>
      </c>
      <c r="C48" s="40" t="s">
        <v>87</v>
      </c>
      <c r="D48" s="40" t="s">
        <v>87</v>
      </c>
      <c r="E48" s="40">
        <v>-0.1</v>
      </c>
      <c r="F48" s="40"/>
      <c r="G48" s="84">
        <v>1.1000000000000001</v>
      </c>
      <c r="H48" s="40">
        <v>0.4</v>
      </c>
      <c r="I48" s="40">
        <v>0.9</v>
      </c>
    </row>
    <row r="49" spans="2:9" ht="15" customHeight="1" x14ac:dyDescent="0.25">
      <c r="B49" s="98"/>
      <c r="C49" s="97"/>
      <c r="G49" s="96" t="s">
        <v>96</v>
      </c>
      <c r="H49" s="97"/>
      <c r="I49" s="97"/>
    </row>
    <row r="50" spans="2:9" ht="15" customHeight="1" x14ac:dyDescent="0.2"/>
    <row r="51" spans="2:9" ht="15" customHeight="1" x14ac:dyDescent="0.2"/>
    <row r="52" spans="2:9" ht="15" customHeight="1" x14ac:dyDescent="0.2">
      <c r="C52" s="66"/>
      <c r="D52" s="66"/>
      <c r="E52" s="66"/>
      <c r="F52" s="66"/>
    </row>
    <row r="53" spans="2:9" ht="15" customHeight="1" x14ac:dyDescent="0.2">
      <c r="C53" s="66"/>
      <c r="D53" s="66"/>
      <c r="E53" s="66"/>
      <c r="F53" s="66"/>
    </row>
    <row r="54" spans="2:9" ht="15" customHeight="1" x14ac:dyDescent="0.2">
      <c r="B54" s="85"/>
      <c r="C54" s="93"/>
      <c r="D54" s="93"/>
      <c r="E54" s="93"/>
      <c r="F54" s="66"/>
    </row>
  </sheetData>
  <mergeCells count="13">
    <mergeCell ref="B1:C1"/>
    <mergeCell ref="B3:H3"/>
    <mergeCell ref="D5:E5"/>
    <mergeCell ref="H5:I5"/>
    <mergeCell ref="D6:E6"/>
    <mergeCell ref="H6:I6"/>
    <mergeCell ref="B54:E54"/>
    <mergeCell ref="D27:E27"/>
    <mergeCell ref="H27:I27"/>
    <mergeCell ref="D28:E28"/>
    <mergeCell ref="H28:I28"/>
    <mergeCell ref="B49:C49"/>
    <mergeCell ref="G49:I49"/>
  </mergeCells>
  <hyperlinks>
    <hyperlink ref="B1" location="Contents!B7" display="Back to contents" xr:uid="{00000000-0004-0000-1400-000000000000}"/>
  </hyperlinks>
  <pageMargins left="0.75" right="0.75" top="1" bottom="1" header="0.5" footer="0.5"/>
  <pageSetup paperSize="9" scale="65"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B1:J54"/>
  <sheetViews>
    <sheetView showGridLines="0" zoomScaleNormal="100" workbookViewId="0"/>
  </sheetViews>
  <sheetFormatPr defaultColWidth="9.08984375" defaultRowHeight="10" x14ac:dyDescent="0.2"/>
  <cols>
    <col min="1" max="1" width="3" style="66" customWidth="1"/>
    <col min="2" max="2" width="7.6328125" style="66" customWidth="1"/>
    <col min="3" max="5" width="16.6328125" style="66" customWidth="1"/>
    <col min="6" max="6" width="3" style="66" customWidth="1"/>
    <col min="7" max="9" width="16.6328125" style="66" customWidth="1"/>
    <col min="10" max="10" width="12.54296875" style="66" bestFit="1" customWidth="1"/>
    <col min="11" max="11" width="11.36328125" style="66" bestFit="1" customWidth="1"/>
    <col min="12" max="14" width="9.08984375" style="66" customWidth="1"/>
    <col min="15" max="16384" width="9.08984375" style="66"/>
  </cols>
  <sheetData>
    <row r="1" spans="2:10" ht="15" customHeight="1" x14ac:dyDescent="0.25">
      <c r="B1" s="88" t="s">
        <v>11</v>
      </c>
      <c r="C1" s="85"/>
    </row>
    <row r="2" spans="2:10" ht="15" customHeight="1" x14ac:dyDescent="0.2"/>
    <row r="3" spans="2:10" ht="15" customHeight="1" x14ac:dyDescent="0.3">
      <c r="B3" s="89" t="s">
        <v>463</v>
      </c>
      <c r="C3" s="85"/>
      <c r="D3" s="85"/>
      <c r="E3" s="85"/>
      <c r="F3" s="85"/>
      <c r="G3" s="85"/>
      <c r="H3" s="85"/>
      <c r="J3" s="47"/>
    </row>
    <row r="4" spans="2:10" ht="15" customHeight="1" thickBot="1" x14ac:dyDescent="0.25">
      <c r="B4" s="46" t="s">
        <v>121</v>
      </c>
      <c r="C4" s="46"/>
      <c r="D4" s="46"/>
      <c r="E4" s="46"/>
      <c r="F4" s="46"/>
      <c r="G4" s="46"/>
      <c r="I4" s="46" t="s">
        <v>76</v>
      </c>
    </row>
    <row r="5" spans="2:10" ht="30" customHeight="1" x14ac:dyDescent="0.25">
      <c r="D5" s="99" t="s">
        <v>122</v>
      </c>
      <c r="E5" s="100"/>
      <c r="F5" s="61"/>
      <c r="H5" s="99" t="s">
        <v>123</v>
      </c>
      <c r="I5" s="100"/>
    </row>
    <row r="6" spans="2:10" ht="20" customHeight="1" x14ac:dyDescent="0.25">
      <c r="D6" s="94" t="s">
        <v>78</v>
      </c>
      <c r="E6" s="95"/>
      <c r="F6" s="56"/>
      <c r="H6" s="94" t="s">
        <v>78</v>
      </c>
      <c r="I6" s="95"/>
    </row>
    <row r="7" spans="2:10" ht="15" customHeight="1" x14ac:dyDescent="0.2">
      <c r="B7" s="58"/>
      <c r="C7" s="72" t="s">
        <v>103</v>
      </c>
      <c r="D7" s="72" t="s">
        <v>80</v>
      </c>
      <c r="E7" s="72" t="s">
        <v>81</v>
      </c>
      <c r="F7" s="72"/>
      <c r="G7" s="72" t="s">
        <v>124</v>
      </c>
      <c r="H7" s="72" t="s">
        <v>80</v>
      </c>
      <c r="I7" s="72" t="s">
        <v>81</v>
      </c>
    </row>
    <row r="8" spans="2:10" ht="15" customHeight="1" x14ac:dyDescent="0.2">
      <c r="C8" s="71">
        <v>6150680000</v>
      </c>
      <c r="E8" s="67"/>
      <c r="F8" s="67"/>
      <c r="G8" s="71">
        <v>6150690000</v>
      </c>
    </row>
    <row r="9" spans="2:10" ht="15" customHeight="1" x14ac:dyDescent="0.2">
      <c r="C9" s="71"/>
      <c r="E9" s="67"/>
      <c r="F9" s="67"/>
      <c r="G9" s="71"/>
    </row>
    <row r="10" spans="2:10" ht="15" customHeight="1" x14ac:dyDescent="0.25">
      <c r="B10" s="48"/>
      <c r="C10" s="53" t="s">
        <v>125</v>
      </c>
      <c r="D10" s="48"/>
      <c r="E10" s="48"/>
      <c r="F10" s="48"/>
      <c r="G10" s="53" t="s">
        <v>126</v>
      </c>
      <c r="H10" s="48"/>
    </row>
    <row r="11" spans="2:10" s="13" customFormat="1" ht="15" customHeight="1" x14ac:dyDescent="0.2">
      <c r="B11" s="51" t="s">
        <v>83</v>
      </c>
      <c r="C11" s="63" t="s">
        <v>87</v>
      </c>
      <c r="D11" s="63" t="s">
        <v>87</v>
      </c>
      <c r="E11" s="63" t="s">
        <v>87</v>
      </c>
      <c r="F11" s="39"/>
      <c r="G11" s="63" t="s">
        <v>87</v>
      </c>
      <c r="H11" s="63" t="s">
        <v>87</v>
      </c>
      <c r="I11" s="63" t="s">
        <v>87</v>
      </c>
    </row>
    <row r="12" spans="2:10" s="13" customFormat="1" ht="15" customHeight="1" x14ac:dyDescent="0.2">
      <c r="B12" s="51" t="s">
        <v>84</v>
      </c>
      <c r="C12" s="63" t="s">
        <v>87</v>
      </c>
      <c r="D12" s="63" t="s">
        <v>87</v>
      </c>
      <c r="E12" s="63" t="s">
        <v>87</v>
      </c>
      <c r="F12" s="39"/>
      <c r="G12" s="63" t="s">
        <v>87</v>
      </c>
      <c r="H12" s="63" t="s">
        <v>87</v>
      </c>
      <c r="I12" s="63" t="s">
        <v>87</v>
      </c>
    </row>
    <row r="13" spans="2:10" s="13" customFormat="1" ht="15" customHeight="1" x14ac:dyDescent="0.2">
      <c r="B13" s="51" t="s">
        <v>85</v>
      </c>
      <c r="C13" s="63" t="s">
        <v>87</v>
      </c>
      <c r="D13" s="63" t="s">
        <v>87</v>
      </c>
      <c r="E13" s="63" t="s">
        <v>87</v>
      </c>
      <c r="F13" s="39"/>
      <c r="G13" s="63" t="s">
        <v>87</v>
      </c>
      <c r="H13" s="63" t="s">
        <v>87</v>
      </c>
      <c r="I13" s="63" t="s">
        <v>87</v>
      </c>
    </row>
    <row r="14" spans="2:10" s="13" customFormat="1" ht="15" customHeight="1" x14ac:dyDescent="0.2">
      <c r="B14" s="51" t="s">
        <v>86</v>
      </c>
      <c r="C14" s="63" t="s">
        <v>87</v>
      </c>
      <c r="D14" s="63" t="s">
        <v>87</v>
      </c>
      <c r="E14" s="63" t="s">
        <v>87</v>
      </c>
      <c r="F14" s="39"/>
      <c r="G14" s="63" t="s">
        <v>87</v>
      </c>
      <c r="H14" s="63" t="s">
        <v>87</v>
      </c>
      <c r="I14" s="63" t="s">
        <v>87</v>
      </c>
    </row>
    <row r="15" spans="2:10" s="13" customFormat="1" ht="15" customHeight="1" x14ac:dyDescent="0.2">
      <c r="B15" s="51" t="s">
        <v>88</v>
      </c>
      <c r="C15" s="63" t="s">
        <v>87</v>
      </c>
      <c r="D15" s="63" t="s">
        <v>87</v>
      </c>
      <c r="E15" s="63" t="s">
        <v>87</v>
      </c>
      <c r="F15" s="39"/>
      <c r="G15" s="63" t="s">
        <v>87</v>
      </c>
      <c r="H15" s="63" t="s">
        <v>87</v>
      </c>
      <c r="I15" s="63" t="s">
        <v>87</v>
      </c>
    </row>
    <row r="16" spans="2:10" s="13" customFormat="1" ht="15" customHeight="1" x14ac:dyDescent="0.2">
      <c r="B16" s="51" t="s">
        <v>84</v>
      </c>
      <c r="C16" s="63" t="s">
        <v>87</v>
      </c>
      <c r="D16" s="63" t="s">
        <v>87</v>
      </c>
      <c r="E16" s="63" t="s">
        <v>87</v>
      </c>
      <c r="F16" s="39"/>
      <c r="G16" s="63" t="s">
        <v>87</v>
      </c>
      <c r="H16" s="63" t="s">
        <v>87</v>
      </c>
      <c r="I16" s="63" t="s">
        <v>87</v>
      </c>
    </row>
    <row r="17" spans="2:9" s="13" customFormat="1" ht="15" customHeight="1" x14ac:dyDescent="0.2">
      <c r="B17" s="51" t="s">
        <v>89</v>
      </c>
      <c r="C17" s="63" t="s">
        <v>87</v>
      </c>
      <c r="D17" s="63" t="s">
        <v>87</v>
      </c>
      <c r="E17" s="63" t="s">
        <v>87</v>
      </c>
      <c r="F17" s="39"/>
      <c r="G17" s="63" t="s">
        <v>87</v>
      </c>
      <c r="H17" s="63" t="s">
        <v>87</v>
      </c>
      <c r="I17" s="63" t="s">
        <v>87</v>
      </c>
    </row>
    <row r="18" spans="2:9" s="13" customFormat="1" ht="15" customHeight="1" x14ac:dyDescent="0.2">
      <c r="B18" s="51" t="s">
        <v>86</v>
      </c>
      <c r="C18" s="63" t="s">
        <v>87</v>
      </c>
      <c r="D18" s="63" t="s">
        <v>87</v>
      </c>
      <c r="E18" s="63" t="s">
        <v>87</v>
      </c>
      <c r="F18" s="39"/>
      <c r="G18" s="63" t="s">
        <v>87</v>
      </c>
      <c r="H18" s="63" t="s">
        <v>87</v>
      </c>
      <c r="I18" s="63" t="s">
        <v>87</v>
      </c>
    </row>
    <row r="19" spans="2:9" s="13" customFormat="1" ht="15" customHeight="1" x14ac:dyDescent="0.2">
      <c r="B19" s="51" t="s">
        <v>88</v>
      </c>
      <c r="C19" s="63" t="s">
        <v>87</v>
      </c>
      <c r="D19" s="63" t="s">
        <v>87</v>
      </c>
      <c r="E19" s="63" t="s">
        <v>87</v>
      </c>
      <c r="F19" s="39"/>
      <c r="G19" s="63" t="s">
        <v>87</v>
      </c>
      <c r="H19" s="63" t="s">
        <v>87</v>
      </c>
      <c r="I19" s="63" t="s">
        <v>87</v>
      </c>
    </row>
    <row r="20" spans="2:9" s="13" customFormat="1" ht="15" customHeight="1" x14ac:dyDescent="0.2">
      <c r="B20" s="51" t="s">
        <v>84</v>
      </c>
      <c r="C20" s="63" t="s">
        <v>87</v>
      </c>
      <c r="D20" s="63" t="s">
        <v>87</v>
      </c>
      <c r="E20" s="63" t="s">
        <v>87</v>
      </c>
      <c r="F20" s="39"/>
      <c r="G20" s="63" t="s">
        <v>87</v>
      </c>
      <c r="H20" s="63" t="s">
        <v>87</v>
      </c>
      <c r="I20" s="63" t="s">
        <v>87</v>
      </c>
    </row>
    <row r="21" spans="2:9" s="13" customFormat="1" ht="15" customHeight="1" x14ac:dyDescent="0.2">
      <c r="B21" s="51" t="s">
        <v>90</v>
      </c>
      <c r="C21" s="63" t="s">
        <v>87</v>
      </c>
      <c r="D21" s="63" t="s">
        <v>87</v>
      </c>
      <c r="E21" s="63" t="s">
        <v>87</v>
      </c>
      <c r="F21" s="39"/>
      <c r="G21" s="63" t="s">
        <v>87</v>
      </c>
      <c r="H21" s="63" t="s">
        <v>87</v>
      </c>
      <c r="I21" s="63" t="s">
        <v>87</v>
      </c>
    </row>
    <row r="22" spans="2:9" s="13" customFormat="1" ht="15" customHeight="1" x14ac:dyDescent="0.2">
      <c r="B22" s="51" t="s">
        <v>86</v>
      </c>
      <c r="C22" s="63" t="s">
        <v>87</v>
      </c>
      <c r="D22" s="63" t="s">
        <v>87</v>
      </c>
      <c r="E22" s="63" t="s">
        <v>87</v>
      </c>
      <c r="F22" s="39"/>
      <c r="G22" s="63" t="s">
        <v>87</v>
      </c>
      <c r="H22" s="63" t="s">
        <v>87</v>
      </c>
      <c r="I22" s="63" t="s">
        <v>87</v>
      </c>
    </row>
    <row r="23" spans="2:9" s="13" customFormat="1" ht="15" customHeight="1" x14ac:dyDescent="0.2">
      <c r="B23" s="51" t="s">
        <v>88</v>
      </c>
      <c r="C23" s="63" t="s">
        <v>87</v>
      </c>
      <c r="D23" s="63" t="s">
        <v>87</v>
      </c>
      <c r="E23" s="63" t="s">
        <v>87</v>
      </c>
      <c r="F23" s="39"/>
      <c r="G23" s="63" t="s">
        <v>87</v>
      </c>
      <c r="H23" s="63" t="s">
        <v>87</v>
      </c>
      <c r="I23" s="63" t="s">
        <v>87</v>
      </c>
    </row>
    <row r="24" spans="2:9" s="13" customFormat="1" ht="15" customHeight="1" x14ac:dyDescent="0.2">
      <c r="B24" s="51" t="s">
        <v>84</v>
      </c>
      <c r="C24" s="63" t="s">
        <v>87</v>
      </c>
      <c r="D24" s="63" t="s">
        <v>87</v>
      </c>
      <c r="E24" s="63" t="s">
        <v>87</v>
      </c>
      <c r="F24" s="39"/>
      <c r="G24" s="63" t="s">
        <v>87</v>
      </c>
      <c r="H24" s="63" t="s">
        <v>87</v>
      </c>
      <c r="I24" s="63" t="s">
        <v>87</v>
      </c>
    </row>
    <row r="25" spans="2:9" s="13" customFormat="1" ht="15" customHeight="1" x14ac:dyDescent="0.2">
      <c r="B25" s="71" t="s">
        <v>92</v>
      </c>
      <c r="C25" s="81">
        <v>0.1</v>
      </c>
      <c r="D25" s="63">
        <v>0.1</v>
      </c>
      <c r="E25" s="63">
        <v>0.1</v>
      </c>
      <c r="F25" s="39"/>
      <c r="G25" s="81">
        <v>-1.5</v>
      </c>
      <c r="H25" s="63">
        <v>-1.4</v>
      </c>
      <c r="I25" s="63">
        <v>-1.4</v>
      </c>
    </row>
    <row r="26" spans="2:9" ht="15" customHeight="1" thickBot="1" x14ac:dyDescent="0.25">
      <c r="B26" s="40"/>
      <c r="C26" s="40"/>
      <c r="D26" s="40"/>
      <c r="E26" s="40"/>
      <c r="F26" s="40"/>
      <c r="G26" s="40"/>
      <c r="H26" s="40"/>
      <c r="I26" s="40"/>
    </row>
    <row r="27" spans="2:9" ht="30" customHeight="1" x14ac:dyDescent="0.25">
      <c r="D27" s="99" t="s">
        <v>131</v>
      </c>
      <c r="E27" s="100"/>
      <c r="H27" s="99" t="s">
        <v>132</v>
      </c>
      <c r="I27" s="100"/>
    </row>
    <row r="28" spans="2:9" ht="20" customHeight="1" x14ac:dyDescent="0.25">
      <c r="D28" s="94" t="s">
        <v>78</v>
      </c>
      <c r="E28" s="95"/>
      <c r="H28" s="94" t="s">
        <v>78</v>
      </c>
      <c r="I28" s="95"/>
    </row>
    <row r="29" spans="2:9" ht="15" customHeight="1" x14ac:dyDescent="0.2">
      <c r="C29" s="72" t="s">
        <v>103</v>
      </c>
      <c r="D29" s="72" t="s">
        <v>80</v>
      </c>
      <c r="E29" s="72" t="s">
        <v>81</v>
      </c>
      <c r="F29" s="72"/>
      <c r="G29" s="72" t="s">
        <v>103</v>
      </c>
      <c r="H29" s="72" t="s">
        <v>80</v>
      </c>
      <c r="I29" s="72" t="s">
        <v>81</v>
      </c>
    </row>
    <row r="30" spans="2:9" ht="15" customHeight="1" x14ac:dyDescent="0.2">
      <c r="C30" s="66">
        <v>6150770000</v>
      </c>
      <c r="E30" s="67"/>
      <c r="F30" s="67"/>
      <c r="G30" s="66">
        <v>6150850000</v>
      </c>
    </row>
    <row r="31" spans="2:9" ht="15" customHeight="1" x14ac:dyDescent="0.2">
      <c r="E31" s="67"/>
      <c r="F31" s="67"/>
    </row>
    <row r="32" spans="2:9" ht="15" customHeight="1" x14ac:dyDescent="0.25">
      <c r="B32" s="48"/>
      <c r="C32" s="54" t="s">
        <v>133</v>
      </c>
      <c r="D32" s="53"/>
      <c r="E32" s="53"/>
      <c r="F32" s="53"/>
      <c r="G32" s="53" t="s">
        <v>134</v>
      </c>
      <c r="H32" s="48"/>
    </row>
    <row r="33" spans="2:9" ht="15" customHeight="1" x14ac:dyDescent="0.2">
      <c r="B33" s="51" t="s">
        <v>464</v>
      </c>
      <c r="C33" s="63" t="s">
        <v>87</v>
      </c>
      <c r="D33" s="63" t="s">
        <v>87</v>
      </c>
      <c r="E33" s="63" t="s">
        <v>87</v>
      </c>
      <c r="F33" s="39"/>
      <c r="G33" s="63" t="s">
        <v>87</v>
      </c>
      <c r="H33" s="63" t="s">
        <v>87</v>
      </c>
      <c r="I33" s="63" t="s">
        <v>87</v>
      </c>
    </row>
    <row r="34" spans="2:9" ht="15" customHeight="1" x14ac:dyDescent="0.2">
      <c r="B34" s="51" t="s">
        <v>83</v>
      </c>
      <c r="C34" s="63" t="s">
        <v>87</v>
      </c>
      <c r="D34" s="63" t="s">
        <v>87</v>
      </c>
      <c r="E34" s="63" t="s">
        <v>87</v>
      </c>
      <c r="F34" s="39"/>
      <c r="G34" s="63" t="s">
        <v>87</v>
      </c>
      <c r="H34" s="63" t="s">
        <v>87</v>
      </c>
      <c r="I34" s="63" t="s">
        <v>87</v>
      </c>
    </row>
    <row r="35" spans="2:9" ht="15" customHeight="1" x14ac:dyDescent="0.2">
      <c r="B35" s="51" t="s">
        <v>84</v>
      </c>
      <c r="C35" s="63" t="s">
        <v>87</v>
      </c>
      <c r="D35" s="63" t="s">
        <v>87</v>
      </c>
      <c r="E35" s="63" t="s">
        <v>87</v>
      </c>
      <c r="F35" s="39"/>
      <c r="G35" s="63" t="s">
        <v>87</v>
      </c>
      <c r="H35" s="63" t="s">
        <v>87</v>
      </c>
      <c r="I35" s="63" t="s">
        <v>87</v>
      </c>
    </row>
    <row r="36" spans="2:9" ht="15" customHeight="1" x14ac:dyDescent="0.2">
      <c r="B36" s="51" t="s">
        <v>85</v>
      </c>
      <c r="C36" s="63" t="s">
        <v>87</v>
      </c>
      <c r="D36" s="63" t="s">
        <v>87</v>
      </c>
      <c r="E36" s="63" t="s">
        <v>87</v>
      </c>
      <c r="F36" s="39"/>
      <c r="G36" s="63" t="s">
        <v>87</v>
      </c>
      <c r="H36" s="63" t="s">
        <v>87</v>
      </c>
      <c r="I36" s="63" t="s">
        <v>87</v>
      </c>
    </row>
    <row r="37" spans="2:9" ht="15" customHeight="1" x14ac:dyDescent="0.2">
      <c r="B37" s="51" t="s">
        <v>86</v>
      </c>
      <c r="C37" s="63" t="s">
        <v>87</v>
      </c>
      <c r="D37" s="63" t="s">
        <v>87</v>
      </c>
      <c r="E37" s="63" t="s">
        <v>87</v>
      </c>
      <c r="F37" s="39"/>
      <c r="G37" s="63" t="s">
        <v>87</v>
      </c>
      <c r="H37" s="63" t="s">
        <v>87</v>
      </c>
      <c r="I37" s="63" t="s">
        <v>87</v>
      </c>
    </row>
    <row r="38" spans="2:9" ht="15" customHeight="1" x14ac:dyDescent="0.2">
      <c r="B38" s="51" t="s">
        <v>88</v>
      </c>
      <c r="C38" s="63" t="s">
        <v>87</v>
      </c>
      <c r="D38" s="63" t="s">
        <v>87</v>
      </c>
      <c r="E38" s="63" t="s">
        <v>87</v>
      </c>
      <c r="F38" s="39"/>
      <c r="G38" s="63" t="s">
        <v>87</v>
      </c>
      <c r="H38" s="63" t="s">
        <v>87</v>
      </c>
      <c r="I38" s="63" t="s">
        <v>87</v>
      </c>
    </row>
    <row r="39" spans="2:9" ht="15" customHeight="1" x14ac:dyDescent="0.2">
      <c r="B39" s="51" t="s">
        <v>84</v>
      </c>
      <c r="C39" s="63" t="s">
        <v>87</v>
      </c>
      <c r="D39" s="63" t="s">
        <v>87</v>
      </c>
      <c r="E39" s="63" t="s">
        <v>87</v>
      </c>
      <c r="F39" s="39"/>
      <c r="G39" s="63" t="s">
        <v>87</v>
      </c>
      <c r="H39" s="63" t="s">
        <v>87</v>
      </c>
      <c r="I39" s="63" t="s">
        <v>87</v>
      </c>
    </row>
    <row r="40" spans="2:9" ht="15" customHeight="1" x14ac:dyDescent="0.2">
      <c r="B40" s="51" t="s">
        <v>89</v>
      </c>
      <c r="C40" s="63" t="s">
        <v>87</v>
      </c>
      <c r="D40" s="63" t="s">
        <v>87</v>
      </c>
      <c r="E40" s="63" t="s">
        <v>87</v>
      </c>
      <c r="F40" s="39"/>
      <c r="G40" s="63" t="s">
        <v>87</v>
      </c>
      <c r="H40" s="63" t="s">
        <v>87</v>
      </c>
      <c r="I40" s="63" t="s">
        <v>87</v>
      </c>
    </row>
    <row r="41" spans="2:9" ht="15" customHeight="1" x14ac:dyDescent="0.2">
      <c r="B41" s="51" t="s">
        <v>86</v>
      </c>
      <c r="C41" s="63" t="s">
        <v>87</v>
      </c>
      <c r="D41" s="63" t="s">
        <v>87</v>
      </c>
      <c r="E41" s="63" t="s">
        <v>87</v>
      </c>
      <c r="F41" s="39"/>
      <c r="G41" s="63" t="s">
        <v>87</v>
      </c>
      <c r="H41" s="63" t="s">
        <v>87</v>
      </c>
      <c r="I41" s="63" t="s">
        <v>87</v>
      </c>
    </row>
    <row r="42" spans="2:9" ht="15" customHeight="1" x14ac:dyDescent="0.2">
      <c r="B42" s="51" t="s">
        <v>88</v>
      </c>
      <c r="C42" s="63" t="s">
        <v>87</v>
      </c>
      <c r="D42" s="63" t="s">
        <v>87</v>
      </c>
      <c r="E42" s="63" t="s">
        <v>87</v>
      </c>
      <c r="F42" s="39"/>
      <c r="G42" s="63" t="s">
        <v>87</v>
      </c>
      <c r="H42" s="63" t="s">
        <v>87</v>
      </c>
      <c r="I42" s="63" t="s">
        <v>87</v>
      </c>
    </row>
    <row r="43" spans="2:9" ht="15" customHeight="1" x14ac:dyDescent="0.2">
      <c r="B43" s="51" t="s">
        <v>84</v>
      </c>
      <c r="C43" s="63" t="s">
        <v>87</v>
      </c>
      <c r="D43" s="63" t="s">
        <v>87</v>
      </c>
      <c r="E43" s="63" t="s">
        <v>87</v>
      </c>
      <c r="F43" s="39"/>
      <c r="G43" s="63" t="s">
        <v>87</v>
      </c>
      <c r="H43" s="63" t="s">
        <v>87</v>
      </c>
      <c r="I43" s="63" t="s">
        <v>87</v>
      </c>
    </row>
    <row r="44" spans="2:9" ht="15" customHeight="1" x14ac:dyDescent="0.2">
      <c r="B44" s="51" t="s">
        <v>90</v>
      </c>
      <c r="C44" s="63" t="s">
        <v>87</v>
      </c>
      <c r="D44" s="63" t="s">
        <v>87</v>
      </c>
      <c r="E44" s="63" t="s">
        <v>87</v>
      </c>
      <c r="F44" s="39"/>
      <c r="G44" s="63" t="s">
        <v>87</v>
      </c>
      <c r="H44" s="63" t="s">
        <v>87</v>
      </c>
      <c r="I44" s="63" t="s">
        <v>87</v>
      </c>
    </row>
    <row r="45" spans="2:9" ht="15" customHeight="1" x14ac:dyDescent="0.2">
      <c r="B45" s="51" t="s">
        <v>86</v>
      </c>
      <c r="C45" s="81">
        <v>0.1</v>
      </c>
      <c r="D45" s="63">
        <v>0.1</v>
      </c>
      <c r="E45" s="63">
        <v>0.2</v>
      </c>
      <c r="F45" s="39"/>
      <c r="G45" s="63" t="s">
        <v>87</v>
      </c>
      <c r="H45" s="63" t="s">
        <v>87</v>
      </c>
      <c r="I45" s="63" t="s">
        <v>87</v>
      </c>
    </row>
    <row r="46" spans="2:9" ht="15" customHeight="1" x14ac:dyDescent="0.2">
      <c r="B46" s="51" t="s">
        <v>88</v>
      </c>
      <c r="C46" s="81">
        <v>0.2</v>
      </c>
      <c r="D46" s="63" t="s">
        <v>87</v>
      </c>
      <c r="E46" s="63">
        <v>0.2</v>
      </c>
      <c r="F46" s="39"/>
      <c r="G46" s="63" t="s">
        <v>87</v>
      </c>
      <c r="H46" s="63" t="s">
        <v>87</v>
      </c>
      <c r="I46" s="63" t="s">
        <v>87</v>
      </c>
    </row>
    <row r="47" spans="2:9" ht="15" customHeight="1" x14ac:dyDescent="0.2">
      <c r="B47" s="71" t="s">
        <v>84</v>
      </c>
      <c r="C47" s="81">
        <v>0.2</v>
      </c>
      <c r="D47" s="63">
        <v>-0.1</v>
      </c>
      <c r="E47" s="63">
        <v>0.2</v>
      </c>
      <c r="F47" s="39"/>
      <c r="G47" s="63" t="s">
        <v>87</v>
      </c>
      <c r="H47" s="63" t="s">
        <v>87</v>
      </c>
      <c r="I47" s="63" t="s">
        <v>87</v>
      </c>
    </row>
    <row r="48" spans="2:9" ht="15" customHeight="1" thickBot="1" x14ac:dyDescent="0.25">
      <c r="B48" s="40" t="s">
        <v>92</v>
      </c>
      <c r="C48" s="40" t="s">
        <v>87</v>
      </c>
      <c r="D48" s="40">
        <v>-0.2</v>
      </c>
      <c r="E48" s="40" t="s">
        <v>87</v>
      </c>
      <c r="F48" s="40"/>
      <c r="G48" s="40" t="s">
        <v>87</v>
      </c>
      <c r="H48" s="40" t="s">
        <v>87</v>
      </c>
      <c r="I48" s="40" t="s">
        <v>87</v>
      </c>
    </row>
    <row r="49" spans="2:9" ht="15" customHeight="1" x14ac:dyDescent="0.25">
      <c r="B49" s="85"/>
      <c r="C49" s="85"/>
      <c r="G49" s="96" t="s">
        <v>96</v>
      </c>
      <c r="H49" s="97"/>
      <c r="I49" s="97"/>
    </row>
    <row r="50" spans="2:9" ht="15" customHeight="1" x14ac:dyDescent="0.2"/>
    <row r="51" spans="2:9" ht="15" customHeight="1" x14ac:dyDescent="0.2">
      <c r="B51" s="85"/>
      <c r="C51" s="85"/>
      <c r="D51" s="85"/>
      <c r="E51" s="85"/>
      <c r="F51" s="85"/>
      <c r="G51" s="85"/>
    </row>
    <row r="52" spans="2:9" ht="15" customHeight="1" x14ac:dyDescent="0.2">
      <c r="B52" s="85"/>
      <c r="C52" s="85"/>
      <c r="D52" s="85"/>
      <c r="E52" s="85"/>
      <c r="F52" s="85"/>
      <c r="G52" s="85"/>
    </row>
    <row r="53" spans="2:9" ht="15" customHeight="1" x14ac:dyDescent="0.2">
      <c r="B53" s="85"/>
      <c r="C53" s="85"/>
      <c r="D53" s="85"/>
      <c r="E53" s="85"/>
      <c r="F53" s="85"/>
      <c r="G53" s="85"/>
    </row>
    <row r="54" spans="2:9" ht="15" customHeight="1" x14ac:dyDescent="0.2">
      <c r="B54" s="85"/>
      <c r="C54" s="85"/>
      <c r="D54" s="85"/>
      <c r="E54" s="85"/>
    </row>
  </sheetData>
  <mergeCells count="16">
    <mergeCell ref="B1:C1"/>
    <mergeCell ref="B3:H3"/>
    <mergeCell ref="D5:E5"/>
    <mergeCell ref="H5:I5"/>
    <mergeCell ref="D6:E6"/>
    <mergeCell ref="H6:I6"/>
    <mergeCell ref="H27:I27"/>
    <mergeCell ref="D28:E28"/>
    <mergeCell ref="H28:I28"/>
    <mergeCell ref="B49:C49"/>
    <mergeCell ref="G49:I49"/>
    <mergeCell ref="B51:G51"/>
    <mergeCell ref="B52:G52"/>
    <mergeCell ref="B53:G53"/>
    <mergeCell ref="B54:E54"/>
    <mergeCell ref="D27:E27"/>
  </mergeCells>
  <hyperlinks>
    <hyperlink ref="B1" location="Contents!B9" display="Back to contents" xr:uid="{00000000-0004-0000-1500-000000000000}"/>
  </hyperlinks>
  <pageMargins left="0.75" right="0.75" top="1" bottom="1" header="0.5" footer="0.5"/>
  <pageSetup paperSize="9" scale="71"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B1:N30"/>
  <sheetViews>
    <sheetView showGridLines="0" zoomScaleNormal="100" workbookViewId="0">
      <pane ySplit="8" topLeftCell="A9" activePane="bottomLeft" state="frozen"/>
      <selection pane="bottomLeft"/>
    </sheetView>
  </sheetViews>
  <sheetFormatPr defaultColWidth="9.08984375" defaultRowHeight="10" x14ac:dyDescent="0.2"/>
  <cols>
    <col min="1" max="1" width="3" style="66" customWidth="1"/>
    <col min="2" max="2" width="7.6328125" style="66" customWidth="1"/>
    <col min="3" max="5" width="16.6328125" style="66" customWidth="1"/>
    <col min="6" max="6" width="12.54296875" style="66" bestFit="1" customWidth="1"/>
    <col min="7" max="7" width="11.36328125" style="66" bestFit="1" customWidth="1"/>
    <col min="8" max="10" width="9.08984375" style="66" customWidth="1"/>
    <col min="11" max="16384" width="9.08984375" style="66"/>
  </cols>
  <sheetData>
    <row r="1" spans="2:14" ht="15" customHeight="1" x14ac:dyDescent="0.25">
      <c r="B1" s="88" t="s">
        <v>11</v>
      </c>
      <c r="C1" s="85"/>
    </row>
    <row r="2" spans="2:14" ht="15" customHeight="1" x14ac:dyDescent="0.2"/>
    <row r="3" spans="2:14" ht="15" customHeight="1" x14ac:dyDescent="0.3">
      <c r="B3" s="89" t="s">
        <v>465</v>
      </c>
      <c r="C3" s="85"/>
      <c r="D3" s="85"/>
      <c r="E3" s="85"/>
      <c r="F3" s="85"/>
      <c r="G3" s="85"/>
      <c r="H3" s="85"/>
      <c r="I3" s="85"/>
      <c r="J3" s="85"/>
      <c r="K3" s="85"/>
      <c r="L3" s="85"/>
      <c r="M3" s="85"/>
      <c r="N3" s="85"/>
    </row>
    <row r="4" spans="2:14" ht="15" customHeight="1" thickBot="1" x14ac:dyDescent="0.25">
      <c r="B4" s="46" t="s">
        <v>121</v>
      </c>
      <c r="C4" s="46"/>
      <c r="D4" s="46"/>
      <c r="E4" s="44" t="s">
        <v>76</v>
      </c>
    </row>
    <row r="5" spans="2:14" ht="30" customHeight="1" x14ac:dyDescent="0.25">
      <c r="D5" s="101" t="s">
        <v>140</v>
      </c>
      <c r="E5" s="100"/>
    </row>
    <row r="6" spans="2:14" ht="20" customHeight="1" x14ac:dyDescent="0.25">
      <c r="D6" s="94" t="s">
        <v>78</v>
      </c>
      <c r="E6" s="95"/>
    </row>
    <row r="7" spans="2:14" ht="15" customHeight="1" x14ac:dyDescent="0.2">
      <c r="B7" s="58"/>
      <c r="C7" s="72" t="s">
        <v>103</v>
      </c>
      <c r="D7" s="72" t="s">
        <v>80</v>
      </c>
      <c r="E7" s="72" t="s">
        <v>81</v>
      </c>
    </row>
    <row r="8" spans="2:14" ht="15" customHeight="1" x14ac:dyDescent="0.2">
      <c r="C8" s="71">
        <v>6150940000</v>
      </c>
      <c r="E8" s="67"/>
    </row>
    <row r="9" spans="2:14" ht="15" customHeight="1" x14ac:dyDescent="0.2">
      <c r="C9" s="71"/>
      <c r="E9" s="67"/>
    </row>
    <row r="10" spans="2:14" ht="15" customHeight="1" x14ac:dyDescent="0.25">
      <c r="B10" s="48"/>
      <c r="C10" s="53" t="s">
        <v>141</v>
      </c>
      <c r="D10" s="48"/>
      <c r="E10" s="48"/>
    </row>
    <row r="11" spans="2:14" ht="15" customHeight="1" x14ac:dyDescent="0.2">
      <c r="B11" s="51" t="s">
        <v>83</v>
      </c>
      <c r="C11" s="63" t="s">
        <v>87</v>
      </c>
      <c r="D11" s="63" t="s">
        <v>87</v>
      </c>
      <c r="E11" s="63" t="s">
        <v>87</v>
      </c>
    </row>
    <row r="12" spans="2:14" ht="15" customHeight="1" x14ac:dyDescent="0.2">
      <c r="B12" s="51" t="s">
        <v>84</v>
      </c>
      <c r="C12" s="63" t="s">
        <v>87</v>
      </c>
      <c r="D12" s="63" t="s">
        <v>87</v>
      </c>
      <c r="E12" s="63" t="s">
        <v>87</v>
      </c>
    </row>
    <row r="13" spans="2:14" ht="15" customHeight="1" x14ac:dyDescent="0.2">
      <c r="B13" s="51" t="s">
        <v>85</v>
      </c>
      <c r="C13" s="63" t="s">
        <v>87</v>
      </c>
      <c r="D13" s="63" t="s">
        <v>87</v>
      </c>
      <c r="E13" s="63" t="s">
        <v>87</v>
      </c>
    </row>
    <row r="14" spans="2:14" ht="15" customHeight="1" x14ac:dyDescent="0.2">
      <c r="B14" s="51" t="s">
        <v>86</v>
      </c>
      <c r="C14" s="63" t="s">
        <v>87</v>
      </c>
      <c r="D14" s="63" t="s">
        <v>87</v>
      </c>
      <c r="E14" s="63" t="s">
        <v>87</v>
      </c>
    </row>
    <row r="15" spans="2:14" ht="15" customHeight="1" x14ac:dyDescent="0.2">
      <c r="B15" s="51" t="s">
        <v>88</v>
      </c>
      <c r="C15" s="63" t="s">
        <v>87</v>
      </c>
      <c r="D15" s="63" t="s">
        <v>87</v>
      </c>
      <c r="E15" s="63" t="s">
        <v>87</v>
      </c>
    </row>
    <row r="16" spans="2:14" ht="15" customHeight="1" x14ac:dyDescent="0.2">
      <c r="B16" s="51" t="s">
        <v>84</v>
      </c>
      <c r="C16" s="63" t="s">
        <v>87</v>
      </c>
      <c r="D16" s="63" t="s">
        <v>87</v>
      </c>
      <c r="E16" s="63" t="s">
        <v>87</v>
      </c>
    </row>
    <row r="17" spans="2:5" ht="15" customHeight="1" x14ac:dyDescent="0.2">
      <c r="B17" s="51" t="s">
        <v>89</v>
      </c>
      <c r="C17" s="63" t="s">
        <v>87</v>
      </c>
      <c r="D17" s="63" t="s">
        <v>87</v>
      </c>
      <c r="E17" s="63" t="s">
        <v>87</v>
      </c>
    </row>
    <row r="18" spans="2:5" ht="15" customHeight="1" x14ac:dyDescent="0.2">
      <c r="B18" s="51" t="s">
        <v>86</v>
      </c>
      <c r="C18" s="63" t="s">
        <v>87</v>
      </c>
      <c r="D18" s="63" t="s">
        <v>87</v>
      </c>
      <c r="E18" s="63" t="s">
        <v>87</v>
      </c>
    </row>
    <row r="19" spans="2:5" ht="15" customHeight="1" x14ac:dyDescent="0.2">
      <c r="B19" s="51" t="s">
        <v>88</v>
      </c>
      <c r="C19" s="63" t="s">
        <v>87</v>
      </c>
      <c r="D19" s="63" t="s">
        <v>87</v>
      </c>
      <c r="E19" s="63" t="s">
        <v>87</v>
      </c>
    </row>
    <row r="20" spans="2:5" ht="15" customHeight="1" x14ac:dyDescent="0.2">
      <c r="B20" s="51" t="s">
        <v>84</v>
      </c>
      <c r="C20" s="63" t="s">
        <v>87</v>
      </c>
      <c r="D20" s="63" t="s">
        <v>87</v>
      </c>
      <c r="E20" s="63" t="s">
        <v>87</v>
      </c>
    </row>
    <row r="21" spans="2:5" ht="15" customHeight="1" x14ac:dyDescent="0.2">
      <c r="B21" s="51" t="s">
        <v>90</v>
      </c>
      <c r="C21" s="63" t="s">
        <v>87</v>
      </c>
      <c r="D21" s="63" t="s">
        <v>87</v>
      </c>
      <c r="E21" s="63" t="s">
        <v>87</v>
      </c>
    </row>
    <row r="22" spans="2:5" ht="15" customHeight="1" x14ac:dyDescent="0.2">
      <c r="B22" s="51" t="s">
        <v>86</v>
      </c>
      <c r="C22" s="63" t="s">
        <v>87</v>
      </c>
      <c r="D22" s="63" t="s">
        <v>87</v>
      </c>
      <c r="E22" s="63" t="s">
        <v>87</v>
      </c>
    </row>
    <row r="23" spans="2:5" ht="15" customHeight="1" x14ac:dyDescent="0.2">
      <c r="B23" s="51" t="s">
        <v>88</v>
      </c>
      <c r="C23" s="63" t="s">
        <v>87</v>
      </c>
      <c r="D23" s="63" t="s">
        <v>87</v>
      </c>
      <c r="E23" s="63" t="s">
        <v>87</v>
      </c>
    </row>
    <row r="24" spans="2:5" ht="15" customHeight="1" x14ac:dyDescent="0.2">
      <c r="B24" s="51" t="s">
        <v>84</v>
      </c>
      <c r="C24" s="63" t="s">
        <v>87</v>
      </c>
      <c r="D24" s="63" t="s">
        <v>87</v>
      </c>
      <c r="E24" s="63" t="s">
        <v>87</v>
      </c>
    </row>
    <row r="25" spans="2:5" ht="15" customHeight="1" x14ac:dyDescent="0.2">
      <c r="B25" s="71" t="s">
        <v>92</v>
      </c>
      <c r="C25" s="81">
        <v>0.4</v>
      </c>
      <c r="D25" s="63">
        <v>0.4</v>
      </c>
      <c r="E25" s="63">
        <v>0.3</v>
      </c>
    </row>
    <row r="26" spans="2:5" ht="15" customHeight="1" thickBot="1" x14ac:dyDescent="0.25">
      <c r="B26" s="40"/>
      <c r="C26" s="41" t="s">
        <v>100</v>
      </c>
      <c r="D26" s="41" t="s">
        <v>100</v>
      </c>
      <c r="E26" s="41" t="s">
        <v>100</v>
      </c>
    </row>
    <row r="27" spans="2:5" ht="15" customHeight="1" x14ac:dyDescent="0.2">
      <c r="E27" s="73" t="s">
        <v>96</v>
      </c>
    </row>
    <row r="28" spans="2:5" ht="15" customHeight="1" x14ac:dyDescent="0.2"/>
    <row r="29" spans="2:5" ht="15" customHeight="1" x14ac:dyDescent="0.2">
      <c r="B29" s="85"/>
      <c r="C29" s="85"/>
      <c r="D29" s="85"/>
      <c r="E29" s="85"/>
    </row>
    <row r="30" spans="2:5" ht="12" customHeight="1" x14ac:dyDescent="0.2"/>
  </sheetData>
  <mergeCells count="5">
    <mergeCell ref="B29:E29"/>
    <mergeCell ref="B3:N3"/>
    <mergeCell ref="B1:C1"/>
    <mergeCell ref="D5:E5"/>
    <mergeCell ref="D6:E6"/>
  </mergeCells>
  <hyperlinks>
    <hyperlink ref="B1" location="Contents!A1" display="Back to contents" xr:uid="{00000000-0004-0000-1600-000000000000}"/>
  </hyperlinks>
  <pageMargins left="0.75" right="0.75" top="1" bottom="1" header="0.5" footer="0.5"/>
  <pageSetup paperSize="9" scale="71"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B1:J72"/>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2" width="16.6328125" style="66" customWidth="1"/>
    <col min="13" max="14" width="9.08984375" style="66" customWidth="1"/>
    <col min="15" max="16384" width="9.08984375" style="66"/>
  </cols>
  <sheetData>
    <row r="1" spans="2:10" ht="15" customHeight="1" x14ac:dyDescent="0.25">
      <c r="B1" s="70" t="s">
        <v>11</v>
      </c>
    </row>
    <row r="2" spans="2:10" ht="15" customHeight="1" x14ac:dyDescent="0.2"/>
    <row r="3" spans="2:10" ht="15" customHeight="1" x14ac:dyDescent="0.3">
      <c r="B3" s="89" t="s">
        <v>466</v>
      </c>
      <c r="C3" s="86"/>
      <c r="D3" s="86"/>
      <c r="E3" s="86"/>
      <c r="F3" s="86"/>
      <c r="G3" s="86"/>
      <c r="H3" s="86"/>
      <c r="I3" s="86"/>
      <c r="J3" s="47"/>
    </row>
    <row r="4" spans="2:10" ht="15" customHeight="1" thickBot="1" x14ac:dyDescent="0.25">
      <c r="B4" s="46"/>
      <c r="C4" s="16"/>
      <c r="D4" s="16"/>
      <c r="E4" s="16"/>
      <c r="F4" s="16"/>
      <c r="G4" s="16"/>
      <c r="H4" s="16"/>
      <c r="I4" s="44" t="s">
        <v>76</v>
      </c>
    </row>
    <row r="5" spans="2:10" ht="30" customHeight="1" x14ac:dyDescent="0.25">
      <c r="C5" s="99" t="s">
        <v>145</v>
      </c>
      <c r="D5" s="100"/>
      <c r="E5" s="100"/>
      <c r="F5" s="100"/>
      <c r="G5" s="100"/>
      <c r="H5" s="100"/>
      <c r="I5" s="100"/>
    </row>
    <row r="6" spans="2:10" ht="50" customHeight="1" x14ac:dyDescent="0.2">
      <c r="C6" s="69" t="s">
        <v>146</v>
      </c>
      <c r="D6" s="69" t="s">
        <v>147</v>
      </c>
      <c r="E6" s="69" t="s">
        <v>148</v>
      </c>
      <c r="F6" s="69" t="s">
        <v>149</v>
      </c>
      <c r="G6" s="69" t="s">
        <v>150</v>
      </c>
      <c r="H6" s="69" t="s">
        <v>151</v>
      </c>
      <c r="I6" s="69" t="s">
        <v>152</v>
      </c>
    </row>
    <row r="7" spans="2:10" ht="15" customHeight="1" x14ac:dyDescent="0.25">
      <c r="B7" s="59" t="s">
        <v>153</v>
      </c>
      <c r="C7" s="52" t="s">
        <v>154</v>
      </c>
      <c r="D7" s="52" t="s">
        <v>155</v>
      </c>
      <c r="E7" s="52" t="s">
        <v>156</v>
      </c>
      <c r="F7" s="52" t="s">
        <v>157</v>
      </c>
      <c r="G7" s="52" t="s">
        <v>158</v>
      </c>
      <c r="H7" s="52" t="s">
        <v>159</v>
      </c>
      <c r="I7" s="52" t="s">
        <v>160</v>
      </c>
    </row>
    <row r="8" spans="2:10" ht="15" customHeight="1" x14ac:dyDescent="0.2">
      <c r="B8" s="83">
        <v>2017</v>
      </c>
      <c r="C8" s="62" t="s">
        <v>87</v>
      </c>
      <c r="D8" s="62" t="s">
        <v>87</v>
      </c>
      <c r="E8" s="62" t="s">
        <v>87</v>
      </c>
      <c r="F8" s="62" t="s">
        <v>87</v>
      </c>
      <c r="G8" s="62" t="s">
        <v>87</v>
      </c>
      <c r="H8" s="62" t="s">
        <v>87</v>
      </c>
      <c r="I8" s="62" t="s">
        <v>87</v>
      </c>
    </row>
    <row r="9" spans="2:10" ht="15" customHeight="1" x14ac:dyDescent="0.2">
      <c r="B9" s="83">
        <v>2018</v>
      </c>
      <c r="C9" s="62" t="s">
        <v>87</v>
      </c>
      <c r="D9" s="62" t="s">
        <v>87</v>
      </c>
      <c r="E9" s="62" t="s">
        <v>87</v>
      </c>
      <c r="F9" s="62" t="s">
        <v>87</v>
      </c>
      <c r="G9" s="62" t="s">
        <v>87</v>
      </c>
      <c r="H9" s="62" t="s">
        <v>87</v>
      </c>
      <c r="I9" s="62" t="s">
        <v>87</v>
      </c>
    </row>
    <row r="10" spans="2:10" ht="15" customHeight="1" x14ac:dyDescent="0.2">
      <c r="B10" s="83">
        <v>2019</v>
      </c>
      <c r="C10" s="62" t="s">
        <v>87</v>
      </c>
      <c r="D10" s="62" t="s">
        <v>87</v>
      </c>
      <c r="E10" s="62" t="s">
        <v>87</v>
      </c>
      <c r="F10" s="62" t="s">
        <v>87</v>
      </c>
      <c r="G10" s="62" t="s">
        <v>87</v>
      </c>
      <c r="H10" s="62" t="s">
        <v>87</v>
      </c>
      <c r="I10" s="62" t="s">
        <v>87</v>
      </c>
    </row>
    <row r="11" spans="2:10" ht="15" customHeight="1" x14ac:dyDescent="0.2">
      <c r="B11" s="83">
        <v>2020</v>
      </c>
      <c r="C11" s="62" t="s">
        <v>87</v>
      </c>
      <c r="D11" s="82">
        <v>-0.4</v>
      </c>
      <c r="E11" s="82">
        <v>-0.6</v>
      </c>
      <c r="F11" s="62" t="s">
        <v>87</v>
      </c>
      <c r="G11" s="82">
        <v>0.3</v>
      </c>
      <c r="H11" s="82">
        <v>-0.2</v>
      </c>
      <c r="I11" s="62" t="s">
        <v>87</v>
      </c>
    </row>
    <row r="12" spans="2:10" ht="15" customHeight="1" x14ac:dyDescent="0.25">
      <c r="B12" s="60" t="s">
        <v>161</v>
      </c>
      <c r="C12" s="66"/>
      <c r="D12" s="17"/>
      <c r="E12" s="17"/>
      <c r="F12" s="17"/>
      <c r="G12" s="17"/>
      <c r="H12" s="17"/>
      <c r="I12" s="17"/>
    </row>
    <row r="13" spans="2:10" ht="15" customHeight="1" x14ac:dyDescent="0.2">
      <c r="B13" s="83">
        <v>2017</v>
      </c>
      <c r="C13" s="62" t="s">
        <v>87</v>
      </c>
      <c r="D13" s="62" t="s">
        <v>87</v>
      </c>
      <c r="E13" s="62" t="s">
        <v>87</v>
      </c>
      <c r="F13" s="62" t="s">
        <v>87</v>
      </c>
      <c r="G13" s="62" t="s">
        <v>87</v>
      </c>
      <c r="H13" s="62" t="s">
        <v>87</v>
      </c>
      <c r="I13" s="62" t="s">
        <v>87</v>
      </c>
    </row>
    <row r="14" spans="2:10" ht="15" customHeight="1" x14ac:dyDescent="0.2">
      <c r="B14" s="83">
        <v>2018</v>
      </c>
      <c r="C14" s="62" t="s">
        <v>87</v>
      </c>
      <c r="D14" s="62" t="s">
        <v>87</v>
      </c>
      <c r="E14" s="62" t="s">
        <v>87</v>
      </c>
      <c r="F14" s="62" t="s">
        <v>87</v>
      </c>
      <c r="G14" s="62" t="s">
        <v>87</v>
      </c>
      <c r="H14" s="62" t="s">
        <v>87</v>
      </c>
      <c r="I14" s="62" t="s">
        <v>87</v>
      </c>
    </row>
    <row r="15" spans="2:10" ht="15" customHeight="1" x14ac:dyDescent="0.2">
      <c r="B15" s="83">
        <v>2019</v>
      </c>
      <c r="C15" s="62" t="s">
        <v>87</v>
      </c>
      <c r="D15" s="62" t="s">
        <v>87</v>
      </c>
      <c r="E15" s="62" t="s">
        <v>87</v>
      </c>
      <c r="F15" s="62" t="s">
        <v>87</v>
      </c>
      <c r="G15" s="62" t="s">
        <v>87</v>
      </c>
      <c r="H15" s="62" t="s">
        <v>87</v>
      </c>
      <c r="I15" s="62" t="s">
        <v>87</v>
      </c>
    </row>
    <row r="16" spans="2:10" ht="15" customHeight="1" x14ac:dyDescent="0.2">
      <c r="B16" s="83">
        <v>2020</v>
      </c>
      <c r="C16" s="62" t="s">
        <v>87</v>
      </c>
      <c r="D16" s="62">
        <v>-0.3</v>
      </c>
      <c r="E16" s="62">
        <v>-0.5</v>
      </c>
      <c r="F16" s="62" t="s">
        <v>87</v>
      </c>
      <c r="G16" s="62">
        <v>0.2</v>
      </c>
      <c r="H16" s="62">
        <v>-0.4</v>
      </c>
      <c r="I16" s="62" t="s">
        <v>87</v>
      </c>
    </row>
    <row r="17" spans="2:9" ht="15" customHeight="1" x14ac:dyDescent="0.25">
      <c r="B17" s="60" t="s">
        <v>162</v>
      </c>
      <c r="C17" s="66"/>
      <c r="D17" s="17"/>
      <c r="E17" s="17"/>
      <c r="F17" s="17"/>
      <c r="G17" s="17"/>
      <c r="H17" s="17"/>
      <c r="I17" s="17"/>
    </row>
    <row r="18" spans="2:9" ht="15" customHeight="1" x14ac:dyDescent="0.2">
      <c r="B18" s="42" t="s">
        <v>83</v>
      </c>
      <c r="C18" s="62" t="s">
        <v>87</v>
      </c>
      <c r="D18" s="62" t="s">
        <v>87</v>
      </c>
      <c r="E18" s="62" t="s">
        <v>87</v>
      </c>
      <c r="F18" s="62" t="s">
        <v>87</v>
      </c>
      <c r="G18" s="62" t="s">
        <v>87</v>
      </c>
      <c r="H18" s="62" t="s">
        <v>87</v>
      </c>
      <c r="I18" s="62" t="s">
        <v>87</v>
      </c>
    </row>
    <row r="19" spans="2:9" ht="15" customHeight="1" x14ac:dyDescent="0.2">
      <c r="B19" s="42" t="s">
        <v>84</v>
      </c>
      <c r="C19" s="62" t="s">
        <v>87</v>
      </c>
      <c r="D19" s="62" t="s">
        <v>87</v>
      </c>
      <c r="E19" s="62" t="s">
        <v>87</v>
      </c>
      <c r="F19" s="62" t="s">
        <v>87</v>
      </c>
      <c r="G19" s="62" t="s">
        <v>87</v>
      </c>
      <c r="H19" s="62" t="s">
        <v>87</v>
      </c>
      <c r="I19" s="62" t="s">
        <v>87</v>
      </c>
    </row>
    <row r="20" spans="2:9" ht="15" customHeight="1" x14ac:dyDescent="0.2">
      <c r="B20" s="42" t="s">
        <v>85</v>
      </c>
      <c r="C20" s="62" t="s">
        <v>87</v>
      </c>
      <c r="D20" s="62" t="s">
        <v>87</v>
      </c>
      <c r="E20" s="62" t="s">
        <v>87</v>
      </c>
      <c r="F20" s="62" t="s">
        <v>87</v>
      </c>
      <c r="G20" s="62" t="s">
        <v>87</v>
      </c>
      <c r="H20" s="62" t="s">
        <v>87</v>
      </c>
      <c r="I20" s="62" t="s">
        <v>87</v>
      </c>
    </row>
    <row r="21" spans="2:9" ht="15" customHeight="1" x14ac:dyDescent="0.2">
      <c r="B21" s="42" t="s">
        <v>86</v>
      </c>
      <c r="C21" s="62" t="s">
        <v>87</v>
      </c>
      <c r="D21" s="62" t="s">
        <v>87</v>
      </c>
      <c r="E21" s="62" t="s">
        <v>87</v>
      </c>
      <c r="F21" s="62" t="s">
        <v>87</v>
      </c>
      <c r="G21" s="62" t="s">
        <v>87</v>
      </c>
      <c r="H21" s="62" t="s">
        <v>87</v>
      </c>
      <c r="I21" s="62" t="s">
        <v>87</v>
      </c>
    </row>
    <row r="22" spans="2:9" ht="15" customHeight="1" x14ac:dyDescent="0.2">
      <c r="B22" s="42" t="s">
        <v>88</v>
      </c>
      <c r="C22" s="62" t="s">
        <v>87</v>
      </c>
      <c r="D22" s="62" t="s">
        <v>87</v>
      </c>
      <c r="E22" s="62" t="s">
        <v>87</v>
      </c>
      <c r="F22" s="62" t="s">
        <v>87</v>
      </c>
      <c r="G22" s="62" t="s">
        <v>87</v>
      </c>
      <c r="H22" s="62" t="s">
        <v>87</v>
      </c>
      <c r="I22" s="62" t="s">
        <v>87</v>
      </c>
    </row>
    <row r="23" spans="2:9" ht="15" customHeight="1" x14ac:dyDescent="0.2">
      <c r="B23" s="42" t="s">
        <v>84</v>
      </c>
      <c r="C23" s="62" t="s">
        <v>87</v>
      </c>
      <c r="D23" s="62" t="s">
        <v>87</v>
      </c>
      <c r="E23" s="62" t="s">
        <v>87</v>
      </c>
      <c r="F23" s="62" t="s">
        <v>87</v>
      </c>
      <c r="G23" s="62" t="s">
        <v>87</v>
      </c>
      <c r="H23" s="62" t="s">
        <v>87</v>
      </c>
      <c r="I23" s="62" t="s">
        <v>87</v>
      </c>
    </row>
    <row r="24" spans="2:9" ht="15" customHeight="1" x14ac:dyDescent="0.2">
      <c r="B24" s="42" t="s">
        <v>89</v>
      </c>
      <c r="C24" s="62" t="s">
        <v>87</v>
      </c>
      <c r="D24" s="62" t="s">
        <v>87</v>
      </c>
      <c r="E24" s="62" t="s">
        <v>87</v>
      </c>
      <c r="F24" s="62" t="s">
        <v>87</v>
      </c>
      <c r="G24" s="62" t="s">
        <v>87</v>
      </c>
      <c r="H24" s="62" t="s">
        <v>87</v>
      </c>
      <c r="I24" s="62" t="s">
        <v>87</v>
      </c>
    </row>
    <row r="25" spans="2:9" ht="15" customHeight="1" x14ac:dyDescent="0.2">
      <c r="B25" s="42" t="s">
        <v>86</v>
      </c>
      <c r="C25" s="62" t="s">
        <v>87</v>
      </c>
      <c r="D25" s="62" t="s">
        <v>87</v>
      </c>
      <c r="E25" s="62" t="s">
        <v>87</v>
      </c>
      <c r="F25" s="62" t="s">
        <v>87</v>
      </c>
      <c r="G25" s="62" t="s">
        <v>87</v>
      </c>
      <c r="H25" s="62" t="s">
        <v>87</v>
      </c>
      <c r="I25" s="62" t="s">
        <v>87</v>
      </c>
    </row>
    <row r="26" spans="2:9" ht="15" customHeight="1" x14ac:dyDescent="0.2">
      <c r="B26" s="42" t="s">
        <v>88</v>
      </c>
      <c r="C26" s="62" t="s">
        <v>87</v>
      </c>
      <c r="D26" s="62" t="s">
        <v>87</v>
      </c>
      <c r="E26" s="62" t="s">
        <v>87</v>
      </c>
      <c r="F26" s="62" t="s">
        <v>87</v>
      </c>
      <c r="G26" s="62" t="s">
        <v>87</v>
      </c>
      <c r="H26" s="62" t="s">
        <v>87</v>
      </c>
      <c r="I26" s="62" t="s">
        <v>87</v>
      </c>
    </row>
    <row r="27" spans="2:9" ht="15" customHeight="1" x14ac:dyDescent="0.2">
      <c r="B27" s="42" t="s">
        <v>84</v>
      </c>
      <c r="C27" s="62" t="s">
        <v>87</v>
      </c>
      <c r="D27" s="62" t="s">
        <v>87</v>
      </c>
      <c r="E27" s="62" t="s">
        <v>87</v>
      </c>
      <c r="F27" s="62" t="s">
        <v>87</v>
      </c>
      <c r="G27" s="62" t="s">
        <v>87</v>
      </c>
      <c r="H27" s="62" t="s">
        <v>87</v>
      </c>
      <c r="I27" s="62" t="s">
        <v>87</v>
      </c>
    </row>
    <row r="28" spans="2:9" ht="15" customHeight="1" x14ac:dyDescent="0.2">
      <c r="B28" s="42" t="s">
        <v>90</v>
      </c>
      <c r="C28" s="62" t="s">
        <v>87</v>
      </c>
      <c r="D28" s="62">
        <v>0.2</v>
      </c>
      <c r="E28" s="62">
        <v>0.2</v>
      </c>
      <c r="F28" s="62" t="s">
        <v>87</v>
      </c>
      <c r="G28" s="62">
        <v>0.2</v>
      </c>
      <c r="H28" s="62" t="s">
        <v>87</v>
      </c>
      <c r="I28" s="62" t="s">
        <v>87</v>
      </c>
    </row>
    <row r="29" spans="2:9" ht="15" customHeight="1" x14ac:dyDescent="0.2">
      <c r="B29" s="42" t="s">
        <v>86</v>
      </c>
      <c r="C29" s="62" t="s">
        <v>87</v>
      </c>
      <c r="D29" s="62">
        <v>0.9</v>
      </c>
      <c r="E29" s="62">
        <v>1.2</v>
      </c>
      <c r="F29" s="62" t="s">
        <v>87</v>
      </c>
      <c r="G29" s="62">
        <v>0.9</v>
      </c>
      <c r="H29" s="62" t="s">
        <v>87</v>
      </c>
      <c r="I29" s="62" t="s">
        <v>87</v>
      </c>
    </row>
    <row r="30" spans="2:9" ht="15" customHeight="1" x14ac:dyDescent="0.2">
      <c r="B30" s="42" t="s">
        <v>88</v>
      </c>
      <c r="C30" s="62" t="s">
        <v>87</v>
      </c>
      <c r="D30" s="62">
        <v>0.5</v>
      </c>
      <c r="E30" s="62">
        <v>0.4</v>
      </c>
      <c r="F30" s="62" t="s">
        <v>87</v>
      </c>
      <c r="G30" s="62">
        <v>0.9</v>
      </c>
      <c r="H30" s="62" t="s">
        <v>87</v>
      </c>
      <c r="I30" s="62" t="s">
        <v>87</v>
      </c>
    </row>
    <row r="31" spans="2:9" ht="15" customHeight="1" x14ac:dyDescent="0.2">
      <c r="B31" s="42" t="s">
        <v>84</v>
      </c>
      <c r="C31" s="62" t="s">
        <v>87</v>
      </c>
      <c r="D31" s="62">
        <v>-3.1</v>
      </c>
      <c r="E31" s="62">
        <v>-4.2</v>
      </c>
      <c r="F31" s="62" t="s">
        <v>87</v>
      </c>
      <c r="G31" s="62">
        <v>-1</v>
      </c>
      <c r="H31" s="62">
        <v>-0.8</v>
      </c>
      <c r="I31" s="62" t="s">
        <v>87</v>
      </c>
    </row>
    <row r="32" spans="2:9" ht="15" customHeight="1" x14ac:dyDescent="0.2">
      <c r="B32" s="66" t="s">
        <v>92</v>
      </c>
      <c r="C32" s="62" t="s">
        <v>87</v>
      </c>
      <c r="D32" s="62">
        <v>-6.8</v>
      </c>
      <c r="E32" s="62">
        <v>-9</v>
      </c>
      <c r="F32" s="62">
        <v>0.2</v>
      </c>
      <c r="G32" s="62">
        <v>-3.7</v>
      </c>
      <c r="H32" s="62">
        <v>-3.4</v>
      </c>
      <c r="I32" s="62">
        <v>1</v>
      </c>
    </row>
    <row r="33" spans="2:9" ht="15" customHeight="1" x14ac:dyDescent="0.25">
      <c r="B33" s="60" t="s">
        <v>184</v>
      </c>
      <c r="C33" s="66"/>
      <c r="D33" s="66"/>
      <c r="E33" s="17"/>
      <c r="F33" s="17"/>
      <c r="G33" s="17"/>
      <c r="H33" s="17"/>
      <c r="I33" s="17"/>
    </row>
    <row r="34" spans="2:9" ht="15" customHeight="1" x14ac:dyDescent="0.2">
      <c r="B34" s="42" t="s">
        <v>83</v>
      </c>
      <c r="C34" s="62" t="s">
        <v>87</v>
      </c>
      <c r="D34" s="62" t="s">
        <v>87</v>
      </c>
      <c r="E34" s="62" t="s">
        <v>87</v>
      </c>
      <c r="F34" s="62" t="s">
        <v>87</v>
      </c>
      <c r="G34" s="62" t="s">
        <v>87</v>
      </c>
      <c r="H34" s="62" t="s">
        <v>87</v>
      </c>
      <c r="I34" s="62" t="s">
        <v>87</v>
      </c>
    </row>
    <row r="35" spans="2:9" ht="15" customHeight="1" x14ac:dyDescent="0.2">
      <c r="B35" s="42" t="s">
        <v>84</v>
      </c>
      <c r="C35" s="62" t="s">
        <v>87</v>
      </c>
      <c r="D35" s="62" t="s">
        <v>87</v>
      </c>
      <c r="E35" s="62" t="s">
        <v>87</v>
      </c>
      <c r="F35" s="62" t="s">
        <v>87</v>
      </c>
      <c r="G35" s="62" t="s">
        <v>87</v>
      </c>
      <c r="H35" s="62" t="s">
        <v>87</v>
      </c>
      <c r="I35" s="62" t="s">
        <v>87</v>
      </c>
    </row>
    <row r="36" spans="2:9" ht="15" customHeight="1" x14ac:dyDescent="0.2">
      <c r="B36" s="42" t="s">
        <v>85</v>
      </c>
      <c r="C36" s="62" t="s">
        <v>87</v>
      </c>
      <c r="D36" s="62" t="s">
        <v>87</v>
      </c>
      <c r="E36" s="62" t="s">
        <v>87</v>
      </c>
      <c r="F36" s="62" t="s">
        <v>87</v>
      </c>
      <c r="G36" s="62" t="s">
        <v>87</v>
      </c>
      <c r="H36" s="62" t="s">
        <v>87</v>
      </c>
      <c r="I36" s="62" t="s">
        <v>87</v>
      </c>
    </row>
    <row r="37" spans="2:9" ht="15" customHeight="1" x14ac:dyDescent="0.2">
      <c r="B37" s="42" t="s">
        <v>86</v>
      </c>
      <c r="C37" s="62" t="s">
        <v>87</v>
      </c>
      <c r="D37" s="62" t="s">
        <v>87</v>
      </c>
      <c r="E37" s="62" t="s">
        <v>87</v>
      </c>
      <c r="F37" s="62" t="s">
        <v>87</v>
      </c>
      <c r="G37" s="62" t="s">
        <v>87</v>
      </c>
      <c r="H37" s="62" t="s">
        <v>87</v>
      </c>
      <c r="I37" s="62" t="s">
        <v>87</v>
      </c>
    </row>
    <row r="38" spans="2:9" ht="15" customHeight="1" x14ac:dyDescent="0.2">
      <c r="B38" s="42" t="s">
        <v>88</v>
      </c>
      <c r="C38" s="62" t="s">
        <v>87</v>
      </c>
      <c r="D38" s="62" t="s">
        <v>87</v>
      </c>
      <c r="E38" s="62" t="s">
        <v>87</v>
      </c>
      <c r="F38" s="62" t="s">
        <v>87</v>
      </c>
      <c r="G38" s="62" t="s">
        <v>87</v>
      </c>
      <c r="H38" s="62" t="s">
        <v>87</v>
      </c>
      <c r="I38" s="62" t="s">
        <v>87</v>
      </c>
    </row>
    <row r="39" spans="2:9" ht="15" customHeight="1" x14ac:dyDescent="0.2">
      <c r="B39" s="42" t="s">
        <v>84</v>
      </c>
      <c r="C39" s="62" t="s">
        <v>87</v>
      </c>
      <c r="D39" s="62" t="s">
        <v>87</v>
      </c>
      <c r="E39" s="62" t="s">
        <v>87</v>
      </c>
      <c r="F39" s="62" t="s">
        <v>87</v>
      </c>
      <c r="G39" s="62" t="s">
        <v>87</v>
      </c>
      <c r="H39" s="62" t="s">
        <v>87</v>
      </c>
      <c r="I39" s="62" t="s">
        <v>87</v>
      </c>
    </row>
    <row r="40" spans="2:9" ht="15" customHeight="1" x14ac:dyDescent="0.2">
      <c r="B40" s="42" t="s">
        <v>89</v>
      </c>
      <c r="C40" s="62" t="s">
        <v>87</v>
      </c>
      <c r="D40" s="62" t="s">
        <v>87</v>
      </c>
      <c r="E40" s="62" t="s">
        <v>87</v>
      </c>
      <c r="F40" s="62" t="s">
        <v>87</v>
      </c>
      <c r="G40" s="62" t="s">
        <v>87</v>
      </c>
      <c r="H40" s="62" t="s">
        <v>87</v>
      </c>
      <c r="I40" s="62" t="s">
        <v>87</v>
      </c>
    </row>
    <row r="41" spans="2:9" ht="15" customHeight="1" x14ac:dyDescent="0.2">
      <c r="B41" s="42" t="s">
        <v>86</v>
      </c>
      <c r="C41" s="62" t="s">
        <v>87</v>
      </c>
      <c r="D41" s="62" t="s">
        <v>87</v>
      </c>
      <c r="E41" s="62" t="s">
        <v>87</v>
      </c>
      <c r="F41" s="62" t="s">
        <v>87</v>
      </c>
      <c r="G41" s="62" t="s">
        <v>87</v>
      </c>
      <c r="H41" s="62" t="s">
        <v>87</v>
      </c>
      <c r="I41" s="62" t="s">
        <v>87</v>
      </c>
    </row>
    <row r="42" spans="2:9" ht="15" customHeight="1" x14ac:dyDescent="0.2">
      <c r="B42" s="42" t="s">
        <v>88</v>
      </c>
      <c r="C42" s="62" t="s">
        <v>87</v>
      </c>
      <c r="D42" s="62" t="s">
        <v>87</v>
      </c>
      <c r="E42" s="62" t="s">
        <v>87</v>
      </c>
      <c r="F42" s="62" t="s">
        <v>87</v>
      </c>
      <c r="G42" s="62" t="s">
        <v>87</v>
      </c>
      <c r="H42" s="62" t="s">
        <v>87</v>
      </c>
      <c r="I42" s="62" t="s">
        <v>87</v>
      </c>
    </row>
    <row r="43" spans="2:9" ht="15" customHeight="1" x14ac:dyDescent="0.2">
      <c r="B43" s="42" t="s">
        <v>84</v>
      </c>
      <c r="C43" s="62" t="s">
        <v>87</v>
      </c>
      <c r="D43" s="62" t="s">
        <v>87</v>
      </c>
      <c r="E43" s="62" t="s">
        <v>87</v>
      </c>
      <c r="F43" s="62" t="s">
        <v>87</v>
      </c>
      <c r="G43" s="62" t="s">
        <v>87</v>
      </c>
      <c r="H43" s="62" t="s">
        <v>87</v>
      </c>
      <c r="I43" s="62" t="s">
        <v>87</v>
      </c>
    </row>
    <row r="44" spans="2:9" ht="15" customHeight="1" x14ac:dyDescent="0.2">
      <c r="B44" s="42" t="s">
        <v>90</v>
      </c>
      <c r="C44" s="62" t="s">
        <v>87</v>
      </c>
      <c r="D44" s="62">
        <v>0.2</v>
      </c>
      <c r="E44" s="62">
        <v>0.3</v>
      </c>
      <c r="F44" s="62" t="s">
        <v>87</v>
      </c>
      <c r="G44" s="62">
        <v>0.1</v>
      </c>
      <c r="H44" s="62" t="s">
        <v>87</v>
      </c>
      <c r="I44" s="62" t="s">
        <v>87</v>
      </c>
    </row>
    <row r="45" spans="2:9" ht="15" customHeight="1" x14ac:dyDescent="0.2">
      <c r="B45" s="42" t="s">
        <v>86</v>
      </c>
      <c r="C45" s="62" t="s">
        <v>87</v>
      </c>
      <c r="D45" s="62">
        <v>0.7</v>
      </c>
      <c r="E45" s="62">
        <v>0.8</v>
      </c>
      <c r="F45" s="62" t="s">
        <v>87</v>
      </c>
      <c r="G45" s="62">
        <v>0.6</v>
      </c>
      <c r="H45" s="62" t="s">
        <v>87</v>
      </c>
      <c r="I45" s="62" t="s">
        <v>87</v>
      </c>
    </row>
    <row r="46" spans="2:9" ht="15" customHeight="1" x14ac:dyDescent="0.2">
      <c r="B46" s="42" t="s">
        <v>88</v>
      </c>
      <c r="C46" s="62" t="s">
        <v>87</v>
      </c>
      <c r="D46" s="62">
        <v>-0.5</v>
      </c>
      <c r="E46" s="62">
        <v>-0.7</v>
      </c>
      <c r="F46" s="62" t="s">
        <v>87</v>
      </c>
      <c r="G46" s="62" t="s">
        <v>87</v>
      </c>
      <c r="H46" s="62" t="s">
        <v>87</v>
      </c>
      <c r="I46" s="62" t="s">
        <v>87</v>
      </c>
    </row>
    <row r="47" spans="2:9" ht="15" customHeight="1" x14ac:dyDescent="0.2">
      <c r="B47" s="42" t="s">
        <v>84</v>
      </c>
      <c r="C47" s="62" t="s">
        <v>87</v>
      </c>
      <c r="D47" s="62">
        <v>-3.5</v>
      </c>
      <c r="E47" s="62">
        <v>-4.4000000000000004</v>
      </c>
      <c r="F47" s="62" t="s">
        <v>87</v>
      </c>
      <c r="G47" s="62">
        <v>-1.6</v>
      </c>
      <c r="H47" s="62">
        <v>-1.8</v>
      </c>
      <c r="I47" s="62" t="s">
        <v>87</v>
      </c>
    </row>
    <row r="48" spans="2:9" ht="15" customHeight="1" x14ac:dyDescent="0.2">
      <c r="B48" s="66" t="s">
        <v>92</v>
      </c>
      <c r="C48" s="62" t="s">
        <v>87</v>
      </c>
      <c r="D48" s="62">
        <v>-3.4</v>
      </c>
      <c r="E48" s="62">
        <v>-4.3</v>
      </c>
      <c r="F48" s="62">
        <v>0.2</v>
      </c>
      <c r="G48" s="62">
        <v>-2.4</v>
      </c>
      <c r="H48" s="62">
        <v>-5.7</v>
      </c>
      <c r="I48" s="62">
        <v>0.9</v>
      </c>
    </row>
    <row r="49" spans="2:9" ht="15" customHeight="1" x14ac:dyDescent="0.25">
      <c r="B49" s="60" t="s">
        <v>185</v>
      </c>
      <c r="C49" s="66"/>
      <c r="D49" s="66"/>
      <c r="E49" s="66"/>
      <c r="I49" s="17"/>
    </row>
    <row r="50" spans="2:9" ht="15" customHeight="1" x14ac:dyDescent="0.2">
      <c r="B50" s="42" t="s">
        <v>83</v>
      </c>
      <c r="C50" s="62" t="s">
        <v>87</v>
      </c>
      <c r="D50" s="62" t="s">
        <v>87</v>
      </c>
      <c r="E50" s="62" t="s">
        <v>87</v>
      </c>
      <c r="F50" s="62" t="s">
        <v>87</v>
      </c>
      <c r="G50" s="62" t="s">
        <v>87</v>
      </c>
      <c r="H50" s="62" t="s">
        <v>87</v>
      </c>
      <c r="I50" s="62" t="s">
        <v>87</v>
      </c>
    </row>
    <row r="51" spans="2:9" ht="15" customHeight="1" x14ac:dyDescent="0.2">
      <c r="B51" s="42" t="s">
        <v>84</v>
      </c>
      <c r="C51" s="62" t="s">
        <v>87</v>
      </c>
      <c r="D51" s="62" t="s">
        <v>87</v>
      </c>
      <c r="E51" s="62" t="s">
        <v>87</v>
      </c>
      <c r="F51" s="62" t="s">
        <v>87</v>
      </c>
      <c r="G51" s="62" t="s">
        <v>87</v>
      </c>
      <c r="H51" s="62" t="s">
        <v>87</v>
      </c>
      <c r="I51" s="62" t="s">
        <v>87</v>
      </c>
    </row>
    <row r="52" spans="2:9" ht="15" customHeight="1" x14ac:dyDescent="0.2">
      <c r="B52" s="42" t="s">
        <v>85</v>
      </c>
      <c r="C52" s="62" t="s">
        <v>87</v>
      </c>
      <c r="D52" s="62" t="s">
        <v>87</v>
      </c>
      <c r="E52" s="62" t="s">
        <v>87</v>
      </c>
      <c r="F52" s="62" t="s">
        <v>87</v>
      </c>
      <c r="G52" s="62" t="s">
        <v>87</v>
      </c>
      <c r="H52" s="62" t="s">
        <v>87</v>
      </c>
      <c r="I52" s="62" t="s">
        <v>87</v>
      </c>
    </row>
    <row r="53" spans="2:9" ht="15" customHeight="1" x14ac:dyDescent="0.2">
      <c r="B53" s="42" t="s">
        <v>86</v>
      </c>
      <c r="C53" s="62" t="s">
        <v>87</v>
      </c>
      <c r="D53" s="62" t="s">
        <v>87</v>
      </c>
      <c r="E53" s="62" t="s">
        <v>87</v>
      </c>
      <c r="F53" s="62" t="s">
        <v>87</v>
      </c>
      <c r="G53" s="62" t="s">
        <v>87</v>
      </c>
      <c r="H53" s="62" t="s">
        <v>87</v>
      </c>
      <c r="I53" s="62" t="s">
        <v>87</v>
      </c>
    </row>
    <row r="54" spans="2:9" ht="15" customHeight="1" x14ac:dyDescent="0.2">
      <c r="B54" s="42" t="s">
        <v>88</v>
      </c>
      <c r="C54" s="62" t="s">
        <v>87</v>
      </c>
      <c r="D54" s="62" t="s">
        <v>87</v>
      </c>
      <c r="E54" s="62" t="s">
        <v>87</v>
      </c>
      <c r="F54" s="62" t="s">
        <v>87</v>
      </c>
      <c r="G54" s="62" t="s">
        <v>87</v>
      </c>
      <c r="H54" s="62" t="s">
        <v>87</v>
      </c>
      <c r="I54" s="62" t="s">
        <v>87</v>
      </c>
    </row>
    <row r="55" spans="2:9" ht="15" customHeight="1" x14ac:dyDescent="0.2">
      <c r="B55" s="42" t="s">
        <v>84</v>
      </c>
      <c r="C55" s="62" t="s">
        <v>87</v>
      </c>
      <c r="D55" s="62" t="s">
        <v>87</v>
      </c>
      <c r="E55" s="62" t="s">
        <v>87</v>
      </c>
      <c r="F55" s="62" t="s">
        <v>87</v>
      </c>
      <c r="G55" s="62" t="s">
        <v>87</v>
      </c>
      <c r="H55" s="62" t="s">
        <v>87</v>
      </c>
      <c r="I55" s="62" t="s">
        <v>87</v>
      </c>
    </row>
    <row r="56" spans="2:9" ht="15" customHeight="1" x14ac:dyDescent="0.2">
      <c r="B56" s="42" t="s">
        <v>89</v>
      </c>
      <c r="C56" s="62" t="s">
        <v>87</v>
      </c>
      <c r="D56" s="62" t="s">
        <v>87</v>
      </c>
      <c r="E56" s="62" t="s">
        <v>87</v>
      </c>
      <c r="F56" s="62" t="s">
        <v>87</v>
      </c>
      <c r="G56" s="62" t="s">
        <v>87</v>
      </c>
      <c r="H56" s="62" t="s">
        <v>87</v>
      </c>
      <c r="I56" s="62" t="s">
        <v>87</v>
      </c>
    </row>
    <row r="57" spans="2:9" ht="15" customHeight="1" x14ac:dyDescent="0.2">
      <c r="B57" s="42" t="s">
        <v>86</v>
      </c>
      <c r="C57" s="62" t="s">
        <v>87</v>
      </c>
      <c r="D57" s="62" t="s">
        <v>87</v>
      </c>
      <c r="E57" s="62" t="s">
        <v>87</v>
      </c>
      <c r="F57" s="62" t="s">
        <v>87</v>
      </c>
      <c r="G57" s="62" t="s">
        <v>87</v>
      </c>
      <c r="H57" s="62" t="s">
        <v>87</v>
      </c>
      <c r="I57" s="62" t="s">
        <v>87</v>
      </c>
    </row>
    <row r="58" spans="2:9" ht="15" customHeight="1" x14ac:dyDescent="0.2">
      <c r="B58" s="42" t="s">
        <v>88</v>
      </c>
      <c r="C58" s="62" t="s">
        <v>87</v>
      </c>
      <c r="D58" s="62" t="s">
        <v>87</v>
      </c>
      <c r="E58" s="62" t="s">
        <v>87</v>
      </c>
      <c r="F58" s="62" t="s">
        <v>87</v>
      </c>
      <c r="G58" s="62" t="s">
        <v>87</v>
      </c>
      <c r="H58" s="62" t="s">
        <v>87</v>
      </c>
      <c r="I58" s="62" t="s">
        <v>87</v>
      </c>
    </row>
    <row r="59" spans="2:9" ht="15" customHeight="1" x14ac:dyDescent="0.2">
      <c r="B59" s="42" t="s">
        <v>84</v>
      </c>
      <c r="C59" s="62" t="s">
        <v>87</v>
      </c>
      <c r="D59" s="62" t="s">
        <v>87</v>
      </c>
      <c r="E59" s="62" t="s">
        <v>87</v>
      </c>
      <c r="F59" s="62" t="s">
        <v>87</v>
      </c>
      <c r="G59" s="62" t="s">
        <v>87</v>
      </c>
      <c r="H59" s="62" t="s">
        <v>87</v>
      </c>
      <c r="I59" s="62" t="s">
        <v>87</v>
      </c>
    </row>
    <row r="60" spans="2:9" ht="15" customHeight="1" x14ac:dyDescent="0.2">
      <c r="B60" s="42" t="s">
        <v>90</v>
      </c>
      <c r="C60" s="62" t="s">
        <v>87</v>
      </c>
      <c r="D60" s="62">
        <v>0.2</v>
      </c>
      <c r="E60" s="62">
        <v>0.3</v>
      </c>
      <c r="F60" s="62" t="s">
        <v>87</v>
      </c>
      <c r="G60" s="62">
        <v>0.2</v>
      </c>
      <c r="H60" s="62" t="s">
        <v>87</v>
      </c>
      <c r="I60" s="62" t="s">
        <v>87</v>
      </c>
    </row>
    <row r="61" spans="2:9" ht="15" customHeight="1" x14ac:dyDescent="0.2">
      <c r="B61" s="42" t="s">
        <v>86</v>
      </c>
      <c r="C61" s="62" t="s">
        <v>87</v>
      </c>
      <c r="D61" s="62">
        <v>0.9</v>
      </c>
      <c r="E61" s="62">
        <v>1.1000000000000001</v>
      </c>
      <c r="F61" s="62" t="s">
        <v>87</v>
      </c>
      <c r="G61" s="62">
        <v>0.7</v>
      </c>
      <c r="H61" s="62" t="s">
        <v>87</v>
      </c>
      <c r="I61" s="62" t="s">
        <v>87</v>
      </c>
    </row>
    <row r="62" spans="2:9" ht="15" customHeight="1" x14ac:dyDescent="0.2">
      <c r="B62" s="42" t="s">
        <v>88</v>
      </c>
      <c r="C62" s="62" t="s">
        <v>87</v>
      </c>
      <c r="D62" s="62">
        <v>0.4</v>
      </c>
      <c r="E62" s="62">
        <v>0.4</v>
      </c>
      <c r="F62" s="62" t="s">
        <v>87</v>
      </c>
      <c r="G62" s="62">
        <v>0.8</v>
      </c>
      <c r="H62" s="62" t="s">
        <v>87</v>
      </c>
      <c r="I62" s="62" t="s">
        <v>87</v>
      </c>
    </row>
    <row r="63" spans="2:9" ht="15" customHeight="1" x14ac:dyDescent="0.2">
      <c r="B63" s="42" t="s">
        <v>84</v>
      </c>
      <c r="C63" s="62" t="s">
        <v>87</v>
      </c>
      <c r="D63" s="62">
        <v>-3</v>
      </c>
      <c r="E63" s="62">
        <v>-4.0999999999999996</v>
      </c>
      <c r="F63" s="62" t="s">
        <v>87</v>
      </c>
      <c r="G63" s="62">
        <v>-0.9</v>
      </c>
      <c r="H63" s="62">
        <v>-1.8</v>
      </c>
      <c r="I63" s="62" t="s">
        <v>87</v>
      </c>
    </row>
    <row r="64" spans="2:9" ht="15" customHeight="1" x14ac:dyDescent="0.2">
      <c r="B64" s="66" t="s">
        <v>92</v>
      </c>
      <c r="C64" s="62" t="s">
        <v>87</v>
      </c>
      <c r="D64" s="62">
        <v>-6.9</v>
      </c>
      <c r="E64" s="62">
        <v>-9</v>
      </c>
      <c r="F64" s="62">
        <v>0.2</v>
      </c>
      <c r="G64" s="62">
        <v>-3.5</v>
      </c>
      <c r="H64" s="62">
        <v>-7.6</v>
      </c>
      <c r="I64" s="62">
        <v>1</v>
      </c>
    </row>
    <row r="65" spans="2:9" ht="15" customHeight="1" thickBot="1" x14ac:dyDescent="0.25">
      <c r="B65" s="43"/>
      <c r="C65" s="40"/>
      <c r="D65" s="40"/>
      <c r="E65" s="40"/>
      <c r="F65" s="40"/>
      <c r="G65" s="40"/>
      <c r="H65" s="40"/>
      <c r="I65" s="51"/>
    </row>
    <row r="66" spans="2:9" ht="15" customHeight="1" x14ac:dyDescent="0.2">
      <c r="B66" s="35"/>
      <c r="I66" s="73" t="s">
        <v>187</v>
      </c>
    </row>
    <row r="67" spans="2:9" ht="15" customHeight="1" x14ac:dyDescent="0.25">
      <c r="I67" s="14"/>
    </row>
    <row r="68" spans="2:9" ht="15" customHeight="1" x14ac:dyDescent="0.25">
      <c r="B68" s="85"/>
      <c r="C68" s="86"/>
      <c r="D68" s="86"/>
      <c r="I68" s="14"/>
    </row>
    <row r="70" spans="2:9" x14ac:dyDescent="0.2">
      <c r="C70" s="66"/>
      <c r="D70" s="66"/>
      <c r="E70" s="66"/>
      <c r="F70" s="66"/>
      <c r="G70" s="66"/>
      <c r="H70" s="66"/>
    </row>
    <row r="71" spans="2:9" x14ac:dyDescent="0.2">
      <c r="E71" s="18"/>
      <c r="F71" s="18"/>
      <c r="G71" s="18"/>
      <c r="H71" s="18"/>
    </row>
    <row r="72" spans="2:9" x14ac:dyDescent="0.2">
      <c r="B72" s="85"/>
      <c r="C72" s="86"/>
      <c r="D72" s="86"/>
      <c r="E72" s="18"/>
      <c r="F72" s="18"/>
      <c r="G72" s="18"/>
      <c r="H72" s="18"/>
    </row>
  </sheetData>
  <mergeCells count="4">
    <mergeCell ref="B3:I3"/>
    <mergeCell ref="C5:I5"/>
    <mergeCell ref="B68:D68"/>
    <mergeCell ref="B72:D72"/>
  </mergeCells>
  <hyperlinks>
    <hyperlink ref="B1" location="Contents!B10" display="Back to contents" xr:uid="{00000000-0004-0000-1700-000000000000}"/>
  </hyperlinks>
  <pageMargins left="0.74803149606299213" right="0.74803149606299213" top="0.98425196850393704" bottom="0.98425196850393704" header="0.51181102362204722" footer="0.51181102362204722"/>
  <pageSetup paperSize="9" scale="59"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B1:J74"/>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35" customWidth="1"/>
    <col min="3" max="8" width="16.6328125" style="67" customWidth="1"/>
    <col min="9" max="11" width="16.6328125" style="66" customWidth="1"/>
    <col min="12" max="13" width="9.08984375" style="66" customWidth="1"/>
    <col min="14" max="16384" width="9.08984375" style="66"/>
  </cols>
  <sheetData>
    <row r="1" spans="2:10" ht="15" customHeight="1" x14ac:dyDescent="0.25">
      <c r="B1" s="26" t="s">
        <v>11</v>
      </c>
    </row>
    <row r="2" spans="2:10" ht="15" customHeight="1" x14ac:dyDescent="0.2"/>
    <row r="3" spans="2:10" ht="15" customHeight="1" x14ac:dyDescent="0.3">
      <c r="B3" s="89" t="s">
        <v>466</v>
      </c>
      <c r="C3" s="86"/>
      <c r="D3" s="86"/>
      <c r="E3" s="86"/>
      <c r="F3" s="86"/>
      <c r="G3" s="86"/>
      <c r="H3" s="86"/>
      <c r="I3" s="37"/>
    </row>
    <row r="4" spans="2:10" ht="15" customHeight="1" thickBot="1" x14ac:dyDescent="0.25">
      <c r="B4" s="35" t="s">
        <v>121</v>
      </c>
      <c r="C4" s="16"/>
      <c r="D4" s="45"/>
      <c r="E4" s="45"/>
      <c r="F4" s="45"/>
      <c r="G4" s="45"/>
      <c r="H4" s="44"/>
      <c r="I4" s="44"/>
      <c r="J4" s="44" t="s">
        <v>76</v>
      </c>
    </row>
    <row r="5" spans="2:10" ht="30" customHeight="1" x14ac:dyDescent="0.25">
      <c r="B5" s="24"/>
      <c r="C5" s="99" t="s">
        <v>189</v>
      </c>
      <c r="D5" s="100"/>
      <c r="E5" s="100"/>
      <c r="F5" s="100"/>
      <c r="G5" s="100"/>
      <c r="H5" s="100"/>
      <c r="I5" s="100"/>
      <c r="J5" s="100"/>
    </row>
    <row r="6" spans="2:10" ht="50" customHeight="1" x14ac:dyDescent="0.2">
      <c r="C6" s="69" t="s">
        <v>190</v>
      </c>
      <c r="D6" s="69" t="s">
        <v>191</v>
      </c>
      <c r="E6" s="69" t="s">
        <v>192</v>
      </c>
      <c r="F6" s="69" t="s">
        <v>193</v>
      </c>
      <c r="G6" s="69" t="s">
        <v>194</v>
      </c>
      <c r="H6" s="69" t="s">
        <v>195</v>
      </c>
      <c r="I6" s="69" t="s">
        <v>196</v>
      </c>
      <c r="J6" s="69" t="s">
        <v>197</v>
      </c>
    </row>
    <row r="7" spans="2:10" ht="15" customHeight="1" x14ac:dyDescent="0.25">
      <c r="B7" s="59" t="s">
        <v>153</v>
      </c>
      <c r="C7" s="52" t="s">
        <v>198</v>
      </c>
      <c r="D7" s="52" t="s">
        <v>199</v>
      </c>
      <c r="E7" s="52" t="s">
        <v>200</v>
      </c>
      <c r="F7" s="52" t="s">
        <v>201</v>
      </c>
      <c r="G7" s="52" t="s">
        <v>202</v>
      </c>
      <c r="H7" s="52" t="s">
        <v>203</v>
      </c>
      <c r="I7" s="52" t="s">
        <v>204</v>
      </c>
      <c r="J7" s="52" t="s">
        <v>205</v>
      </c>
    </row>
    <row r="8" spans="2:10" ht="15" customHeight="1" x14ac:dyDescent="0.2">
      <c r="B8" s="83">
        <v>2017</v>
      </c>
      <c r="C8" s="62" t="s">
        <v>87</v>
      </c>
      <c r="D8" s="62" t="s">
        <v>87</v>
      </c>
      <c r="E8" s="62" t="s">
        <v>87</v>
      </c>
      <c r="F8" s="62" t="s">
        <v>87</v>
      </c>
      <c r="G8" s="62" t="s">
        <v>87</v>
      </c>
      <c r="H8" s="62" t="s">
        <v>87</v>
      </c>
      <c r="I8" s="62" t="s">
        <v>87</v>
      </c>
      <c r="J8" s="62" t="s">
        <v>87</v>
      </c>
    </row>
    <row r="9" spans="2:10" ht="15" customHeight="1" x14ac:dyDescent="0.2">
      <c r="B9" s="83">
        <v>2018</v>
      </c>
      <c r="C9" s="62" t="s">
        <v>87</v>
      </c>
      <c r="D9" s="62" t="s">
        <v>87</v>
      </c>
      <c r="E9" s="62" t="s">
        <v>87</v>
      </c>
      <c r="F9" s="62" t="s">
        <v>87</v>
      </c>
      <c r="G9" s="62" t="s">
        <v>87</v>
      </c>
      <c r="H9" s="62" t="s">
        <v>87</v>
      </c>
      <c r="I9" s="62" t="s">
        <v>87</v>
      </c>
      <c r="J9" s="62" t="s">
        <v>87</v>
      </c>
    </row>
    <row r="10" spans="2:10" ht="15" customHeight="1" x14ac:dyDescent="0.2">
      <c r="B10" s="83">
        <v>2019</v>
      </c>
      <c r="C10" s="62" t="s">
        <v>87</v>
      </c>
      <c r="D10" s="62" t="s">
        <v>87</v>
      </c>
      <c r="E10" s="62" t="s">
        <v>87</v>
      </c>
      <c r="F10" s="62" t="s">
        <v>87</v>
      </c>
      <c r="G10" s="62" t="s">
        <v>87</v>
      </c>
      <c r="H10" s="62" t="s">
        <v>87</v>
      </c>
      <c r="I10" s="62" t="s">
        <v>87</v>
      </c>
      <c r="J10" s="62" t="s">
        <v>87</v>
      </c>
    </row>
    <row r="11" spans="2:10" ht="15" customHeight="1" x14ac:dyDescent="0.2">
      <c r="B11" s="83">
        <v>2020</v>
      </c>
      <c r="C11" s="62" t="s">
        <v>87</v>
      </c>
      <c r="D11" s="62" t="s">
        <v>87</v>
      </c>
      <c r="E11" s="62" t="s">
        <v>87</v>
      </c>
      <c r="F11" s="62" t="s">
        <v>87</v>
      </c>
      <c r="G11" s="62" t="s">
        <v>87</v>
      </c>
      <c r="H11" s="62" t="s">
        <v>87</v>
      </c>
      <c r="I11" s="62" t="s">
        <v>87</v>
      </c>
      <c r="J11" s="62" t="s">
        <v>87</v>
      </c>
    </row>
    <row r="12" spans="2:10" ht="15" customHeight="1" x14ac:dyDescent="0.25">
      <c r="B12" s="60" t="s">
        <v>161</v>
      </c>
      <c r="C12" s="66"/>
      <c r="D12" s="17"/>
      <c r="E12" s="66"/>
      <c r="F12" s="17"/>
      <c r="G12" s="17"/>
      <c r="H12" s="17"/>
      <c r="I12" s="17"/>
      <c r="J12" s="17"/>
    </row>
    <row r="13" spans="2:10" ht="15" customHeight="1" x14ac:dyDescent="0.2">
      <c r="B13" s="83">
        <v>2017</v>
      </c>
      <c r="C13" s="62" t="s">
        <v>87</v>
      </c>
      <c r="D13" s="62" t="s">
        <v>87</v>
      </c>
      <c r="E13" s="62" t="s">
        <v>87</v>
      </c>
      <c r="F13" s="62" t="s">
        <v>87</v>
      </c>
      <c r="G13" s="62" t="s">
        <v>87</v>
      </c>
      <c r="H13" s="62" t="s">
        <v>87</v>
      </c>
      <c r="I13" s="62" t="s">
        <v>87</v>
      </c>
      <c r="J13" s="62" t="s">
        <v>87</v>
      </c>
    </row>
    <row r="14" spans="2:10" ht="15" customHeight="1" x14ac:dyDescent="0.2">
      <c r="B14" s="83">
        <v>2018</v>
      </c>
      <c r="C14" s="62" t="s">
        <v>87</v>
      </c>
      <c r="D14" s="62" t="s">
        <v>87</v>
      </c>
      <c r="E14" s="62" t="s">
        <v>87</v>
      </c>
      <c r="F14" s="62" t="s">
        <v>87</v>
      </c>
      <c r="G14" s="62" t="s">
        <v>87</v>
      </c>
      <c r="H14" s="62" t="s">
        <v>87</v>
      </c>
      <c r="I14" s="62" t="s">
        <v>87</v>
      </c>
      <c r="J14" s="62" t="s">
        <v>87</v>
      </c>
    </row>
    <row r="15" spans="2:10" ht="15" customHeight="1" x14ac:dyDescent="0.2">
      <c r="B15" s="83">
        <v>2019</v>
      </c>
      <c r="C15" s="62" t="s">
        <v>87</v>
      </c>
      <c r="D15" s="62" t="s">
        <v>87</v>
      </c>
      <c r="E15" s="62" t="s">
        <v>87</v>
      </c>
      <c r="F15" s="62" t="s">
        <v>87</v>
      </c>
      <c r="G15" s="62" t="s">
        <v>87</v>
      </c>
      <c r="H15" s="62" t="s">
        <v>87</v>
      </c>
      <c r="I15" s="62" t="s">
        <v>87</v>
      </c>
      <c r="J15" s="62" t="s">
        <v>87</v>
      </c>
    </row>
    <row r="16" spans="2:10" ht="15" customHeight="1" x14ac:dyDescent="0.2">
      <c r="B16" s="83">
        <v>2020</v>
      </c>
      <c r="C16" s="62" t="s">
        <v>87</v>
      </c>
      <c r="D16" s="62" t="s">
        <v>87</v>
      </c>
      <c r="E16" s="62" t="s">
        <v>87</v>
      </c>
      <c r="F16" s="62" t="s">
        <v>87</v>
      </c>
      <c r="G16" s="62" t="s">
        <v>87</v>
      </c>
      <c r="H16" s="62" t="s">
        <v>87</v>
      </c>
      <c r="I16" s="62" t="s">
        <v>87</v>
      </c>
      <c r="J16" s="62" t="s">
        <v>87</v>
      </c>
    </row>
    <row r="17" spans="2:10" ht="15" customHeight="1" x14ac:dyDescent="0.25">
      <c r="B17" s="60" t="s">
        <v>162</v>
      </c>
      <c r="C17" s="66"/>
      <c r="D17" s="17"/>
      <c r="E17" s="66"/>
      <c r="F17" s="17"/>
      <c r="G17" s="17"/>
      <c r="H17" s="17"/>
      <c r="I17" s="17"/>
      <c r="J17" s="17"/>
    </row>
    <row r="18" spans="2:10" ht="15" customHeight="1" x14ac:dyDescent="0.2">
      <c r="B18" s="42" t="s">
        <v>83</v>
      </c>
      <c r="C18" s="62" t="s">
        <v>87</v>
      </c>
      <c r="D18" s="62" t="s">
        <v>87</v>
      </c>
      <c r="E18" s="62" t="s">
        <v>87</v>
      </c>
      <c r="F18" s="62" t="s">
        <v>87</v>
      </c>
      <c r="G18" s="62" t="s">
        <v>87</v>
      </c>
      <c r="H18" s="62" t="s">
        <v>87</v>
      </c>
      <c r="I18" s="62" t="s">
        <v>87</v>
      </c>
      <c r="J18" s="62" t="s">
        <v>87</v>
      </c>
    </row>
    <row r="19" spans="2:10" ht="15" customHeight="1" x14ac:dyDescent="0.2">
      <c r="B19" s="42" t="s">
        <v>84</v>
      </c>
      <c r="C19" s="62" t="s">
        <v>87</v>
      </c>
      <c r="D19" s="62" t="s">
        <v>87</v>
      </c>
      <c r="E19" s="62" t="s">
        <v>87</v>
      </c>
      <c r="F19" s="62" t="s">
        <v>87</v>
      </c>
      <c r="G19" s="62" t="s">
        <v>87</v>
      </c>
      <c r="H19" s="62" t="s">
        <v>87</v>
      </c>
      <c r="I19" s="62" t="s">
        <v>87</v>
      </c>
      <c r="J19" s="62" t="s">
        <v>87</v>
      </c>
    </row>
    <row r="20" spans="2:10" ht="15" customHeight="1" x14ac:dyDescent="0.2">
      <c r="B20" s="42" t="s">
        <v>85</v>
      </c>
      <c r="C20" s="62" t="s">
        <v>87</v>
      </c>
      <c r="D20" s="62" t="s">
        <v>87</v>
      </c>
      <c r="E20" s="62" t="s">
        <v>87</v>
      </c>
      <c r="F20" s="62" t="s">
        <v>87</v>
      </c>
      <c r="G20" s="62" t="s">
        <v>87</v>
      </c>
      <c r="H20" s="62" t="s">
        <v>87</v>
      </c>
      <c r="I20" s="62" t="s">
        <v>87</v>
      </c>
      <c r="J20" s="62" t="s">
        <v>87</v>
      </c>
    </row>
    <row r="21" spans="2:10" ht="15" customHeight="1" x14ac:dyDescent="0.2">
      <c r="B21" s="42" t="s">
        <v>86</v>
      </c>
      <c r="C21" s="62" t="s">
        <v>87</v>
      </c>
      <c r="D21" s="62" t="s">
        <v>87</v>
      </c>
      <c r="E21" s="62" t="s">
        <v>87</v>
      </c>
      <c r="F21" s="62" t="s">
        <v>87</v>
      </c>
      <c r="G21" s="62" t="s">
        <v>87</v>
      </c>
      <c r="H21" s="62" t="s">
        <v>87</v>
      </c>
      <c r="I21" s="62" t="s">
        <v>87</v>
      </c>
      <c r="J21" s="62" t="s">
        <v>87</v>
      </c>
    </row>
    <row r="22" spans="2:10" ht="15" customHeight="1" x14ac:dyDescent="0.2">
      <c r="B22" s="42" t="s">
        <v>88</v>
      </c>
      <c r="C22" s="62" t="s">
        <v>87</v>
      </c>
      <c r="D22" s="62" t="s">
        <v>87</v>
      </c>
      <c r="E22" s="62" t="s">
        <v>87</v>
      </c>
      <c r="F22" s="62" t="s">
        <v>87</v>
      </c>
      <c r="G22" s="62" t="s">
        <v>87</v>
      </c>
      <c r="H22" s="62" t="s">
        <v>87</v>
      </c>
      <c r="I22" s="62" t="s">
        <v>87</v>
      </c>
      <c r="J22" s="62" t="s">
        <v>87</v>
      </c>
    </row>
    <row r="23" spans="2:10" ht="15" customHeight="1" x14ac:dyDescent="0.2">
      <c r="B23" s="42" t="s">
        <v>84</v>
      </c>
      <c r="C23" s="62" t="s">
        <v>87</v>
      </c>
      <c r="D23" s="62" t="s">
        <v>87</v>
      </c>
      <c r="E23" s="62" t="s">
        <v>87</v>
      </c>
      <c r="F23" s="62" t="s">
        <v>87</v>
      </c>
      <c r="G23" s="62" t="s">
        <v>87</v>
      </c>
      <c r="H23" s="62" t="s">
        <v>87</v>
      </c>
      <c r="I23" s="62" t="s">
        <v>87</v>
      </c>
      <c r="J23" s="62" t="s">
        <v>87</v>
      </c>
    </row>
    <row r="24" spans="2:10" ht="15" customHeight="1" x14ac:dyDescent="0.2">
      <c r="B24" s="42" t="s">
        <v>89</v>
      </c>
      <c r="C24" s="62" t="s">
        <v>87</v>
      </c>
      <c r="D24" s="62" t="s">
        <v>87</v>
      </c>
      <c r="E24" s="62" t="s">
        <v>87</v>
      </c>
      <c r="F24" s="62" t="s">
        <v>87</v>
      </c>
      <c r="G24" s="62" t="s">
        <v>87</v>
      </c>
      <c r="H24" s="62" t="s">
        <v>87</v>
      </c>
      <c r="I24" s="62" t="s">
        <v>87</v>
      </c>
      <c r="J24" s="62" t="s">
        <v>87</v>
      </c>
    </row>
    <row r="25" spans="2:10" ht="15" customHeight="1" x14ac:dyDescent="0.2">
      <c r="B25" s="42" t="s">
        <v>86</v>
      </c>
      <c r="C25" s="62" t="s">
        <v>87</v>
      </c>
      <c r="D25" s="62" t="s">
        <v>87</v>
      </c>
      <c r="E25" s="62" t="s">
        <v>87</v>
      </c>
      <c r="F25" s="62" t="s">
        <v>87</v>
      </c>
      <c r="G25" s="62" t="s">
        <v>87</v>
      </c>
      <c r="H25" s="62" t="s">
        <v>87</v>
      </c>
      <c r="I25" s="62" t="s">
        <v>87</v>
      </c>
      <c r="J25" s="62" t="s">
        <v>87</v>
      </c>
    </row>
    <row r="26" spans="2:10" ht="15" customHeight="1" x14ac:dyDescent="0.2">
      <c r="B26" s="42" t="s">
        <v>88</v>
      </c>
      <c r="C26" s="62" t="s">
        <v>87</v>
      </c>
      <c r="D26" s="62" t="s">
        <v>87</v>
      </c>
      <c r="E26" s="62" t="s">
        <v>87</v>
      </c>
      <c r="F26" s="62" t="s">
        <v>87</v>
      </c>
      <c r="G26" s="62" t="s">
        <v>87</v>
      </c>
      <c r="H26" s="62" t="s">
        <v>87</v>
      </c>
      <c r="I26" s="62" t="s">
        <v>87</v>
      </c>
      <c r="J26" s="62" t="s">
        <v>87</v>
      </c>
    </row>
    <row r="27" spans="2:10" ht="15" customHeight="1" x14ac:dyDescent="0.2">
      <c r="B27" s="42" t="s">
        <v>84</v>
      </c>
      <c r="C27" s="62" t="s">
        <v>87</v>
      </c>
      <c r="D27" s="62" t="s">
        <v>87</v>
      </c>
      <c r="E27" s="62" t="s">
        <v>87</v>
      </c>
      <c r="F27" s="62" t="s">
        <v>87</v>
      </c>
      <c r="G27" s="62" t="s">
        <v>87</v>
      </c>
      <c r="H27" s="62" t="s">
        <v>87</v>
      </c>
      <c r="I27" s="62" t="s">
        <v>87</v>
      </c>
      <c r="J27" s="62" t="s">
        <v>87</v>
      </c>
    </row>
    <row r="28" spans="2:10" ht="15" customHeight="1" x14ac:dyDescent="0.2">
      <c r="B28" s="42" t="s">
        <v>90</v>
      </c>
      <c r="C28" s="62" t="s">
        <v>87</v>
      </c>
      <c r="D28" s="62" t="s">
        <v>87</v>
      </c>
      <c r="E28" s="62" t="s">
        <v>87</v>
      </c>
      <c r="F28" s="62" t="s">
        <v>87</v>
      </c>
      <c r="G28" s="62" t="s">
        <v>87</v>
      </c>
      <c r="H28" s="62" t="s">
        <v>87</v>
      </c>
      <c r="I28" s="62" t="s">
        <v>87</v>
      </c>
      <c r="J28" s="62" t="s">
        <v>87</v>
      </c>
    </row>
    <row r="29" spans="2:10" ht="15" customHeight="1" x14ac:dyDescent="0.2">
      <c r="B29" s="42" t="s">
        <v>86</v>
      </c>
      <c r="C29" s="62" t="s">
        <v>87</v>
      </c>
      <c r="D29" s="62" t="s">
        <v>87</v>
      </c>
      <c r="E29" s="62" t="s">
        <v>87</v>
      </c>
      <c r="F29" s="62" t="s">
        <v>87</v>
      </c>
      <c r="G29" s="82">
        <v>-0.1</v>
      </c>
      <c r="H29" s="62" t="s">
        <v>87</v>
      </c>
      <c r="I29" s="62" t="s">
        <v>87</v>
      </c>
      <c r="J29" s="62" t="s">
        <v>87</v>
      </c>
    </row>
    <row r="30" spans="2:10" ht="15" customHeight="1" x14ac:dyDescent="0.2">
      <c r="B30" s="42" t="s">
        <v>88</v>
      </c>
      <c r="C30" s="62" t="s">
        <v>87</v>
      </c>
      <c r="D30" s="62" t="s">
        <v>87</v>
      </c>
      <c r="E30" s="62" t="s">
        <v>87</v>
      </c>
      <c r="F30" s="62" t="s">
        <v>87</v>
      </c>
      <c r="G30" s="62" t="s">
        <v>87</v>
      </c>
      <c r="H30" s="62" t="s">
        <v>87</v>
      </c>
      <c r="I30" s="62" t="s">
        <v>87</v>
      </c>
      <c r="J30" s="62" t="s">
        <v>87</v>
      </c>
    </row>
    <row r="31" spans="2:10" ht="15" customHeight="1" x14ac:dyDescent="0.2">
      <c r="B31" s="42" t="s">
        <v>84</v>
      </c>
      <c r="C31" s="82">
        <v>0.1</v>
      </c>
      <c r="D31" s="62" t="s">
        <v>87</v>
      </c>
      <c r="E31" s="62" t="s">
        <v>87</v>
      </c>
      <c r="F31" s="62" t="s">
        <v>87</v>
      </c>
      <c r="G31" s="62" t="s">
        <v>87</v>
      </c>
      <c r="H31" s="62" t="s">
        <v>87</v>
      </c>
      <c r="I31" s="62" t="s">
        <v>87</v>
      </c>
      <c r="J31" s="62" t="s">
        <v>87</v>
      </c>
    </row>
    <row r="32" spans="2:10" ht="15" customHeight="1" x14ac:dyDescent="0.2">
      <c r="B32" s="66" t="s">
        <v>92</v>
      </c>
      <c r="C32" s="82">
        <v>0.1</v>
      </c>
      <c r="D32" s="62" t="s">
        <v>87</v>
      </c>
      <c r="E32" s="82">
        <v>0.1</v>
      </c>
      <c r="F32" s="62" t="s">
        <v>87</v>
      </c>
      <c r="G32" s="82">
        <v>0.2</v>
      </c>
      <c r="H32" s="82">
        <v>-0.2</v>
      </c>
      <c r="I32" s="82">
        <v>-0.2</v>
      </c>
      <c r="J32" s="62" t="s">
        <v>87</v>
      </c>
    </row>
    <row r="33" spans="2:10" ht="15" customHeight="1" x14ac:dyDescent="0.25">
      <c r="B33" s="60" t="s">
        <v>184</v>
      </c>
      <c r="C33" s="66"/>
      <c r="D33" s="66"/>
      <c r="E33" s="66"/>
      <c r="F33" s="66"/>
      <c r="G33" s="17"/>
      <c r="H33" s="17"/>
      <c r="I33" s="17"/>
      <c r="J33" s="17"/>
    </row>
    <row r="34" spans="2:10" s="21" customFormat="1" ht="15" customHeight="1" x14ac:dyDescent="0.2">
      <c r="B34" s="42" t="s">
        <v>83</v>
      </c>
      <c r="C34" s="62" t="s">
        <v>87</v>
      </c>
      <c r="D34" s="62" t="s">
        <v>87</v>
      </c>
      <c r="E34" s="62" t="s">
        <v>87</v>
      </c>
      <c r="F34" s="62" t="s">
        <v>87</v>
      </c>
      <c r="G34" s="62" t="s">
        <v>87</v>
      </c>
      <c r="H34" s="62" t="s">
        <v>87</v>
      </c>
      <c r="I34" s="62" t="s">
        <v>87</v>
      </c>
      <c r="J34" s="62" t="s">
        <v>87</v>
      </c>
    </row>
    <row r="35" spans="2:10" s="21" customFormat="1" ht="15" customHeight="1" x14ac:dyDescent="0.2">
      <c r="B35" s="42" t="s">
        <v>84</v>
      </c>
      <c r="C35" s="62" t="s">
        <v>87</v>
      </c>
      <c r="D35" s="62" t="s">
        <v>87</v>
      </c>
      <c r="E35" s="62" t="s">
        <v>87</v>
      </c>
      <c r="F35" s="62" t="s">
        <v>87</v>
      </c>
      <c r="G35" s="62" t="s">
        <v>87</v>
      </c>
      <c r="H35" s="62" t="s">
        <v>87</v>
      </c>
      <c r="I35" s="62" t="s">
        <v>87</v>
      </c>
      <c r="J35" s="62" t="s">
        <v>87</v>
      </c>
    </row>
    <row r="36" spans="2:10" s="21" customFormat="1" ht="15" customHeight="1" x14ac:dyDescent="0.2">
      <c r="B36" s="42" t="s">
        <v>85</v>
      </c>
      <c r="C36" s="62" t="s">
        <v>87</v>
      </c>
      <c r="D36" s="62" t="s">
        <v>87</v>
      </c>
      <c r="E36" s="62" t="s">
        <v>87</v>
      </c>
      <c r="F36" s="62" t="s">
        <v>87</v>
      </c>
      <c r="G36" s="62" t="s">
        <v>87</v>
      </c>
      <c r="H36" s="62" t="s">
        <v>87</v>
      </c>
      <c r="I36" s="62" t="s">
        <v>87</v>
      </c>
      <c r="J36" s="62" t="s">
        <v>87</v>
      </c>
    </row>
    <row r="37" spans="2:10" s="21" customFormat="1" ht="15" customHeight="1" x14ac:dyDescent="0.2">
      <c r="B37" s="42" t="s">
        <v>86</v>
      </c>
      <c r="C37" s="62" t="s">
        <v>87</v>
      </c>
      <c r="D37" s="62" t="s">
        <v>87</v>
      </c>
      <c r="E37" s="62" t="s">
        <v>87</v>
      </c>
      <c r="F37" s="62" t="s">
        <v>87</v>
      </c>
      <c r="G37" s="62" t="s">
        <v>87</v>
      </c>
      <c r="H37" s="62" t="s">
        <v>87</v>
      </c>
      <c r="I37" s="62" t="s">
        <v>87</v>
      </c>
      <c r="J37" s="62" t="s">
        <v>87</v>
      </c>
    </row>
    <row r="38" spans="2:10" s="21" customFormat="1" ht="15" customHeight="1" x14ac:dyDescent="0.2">
      <c r="B38" s="42" t="s">
        <v>88</v>
      </c>
      <c r="C38" s="62" t="s">
        <v>87</v>
      </c>
      <c r="D38" s="62" t="s">
        <v>87</v>
      </c>
      <c r="E38" s="62" t="s">
        <v>87</v>
      </c>
      <c r="F38" s="62" t="s">
        <v>87</v>
      </c>
      <c r="G38" s="62" t="s">
        <v>87</v>
      </c>
      <c r="H38" s="62" t="s">
        <v>87</v>
      </c>
      <c r="I38" s="62" t="s">
        <v>87</v>
      </c>
      <c r="J38" s="62" t="s">
        <v>87</v>
      </c>
    </row>
    <row r="39" spans="2:10" s="21" customFormat="1" ht="15" customHeight="1" x14ac:dyDescent="0.2">
      <c r="B39" s="42" t="s">
        <v>84</v>
      </c>
      <c r="C39" s="62" t="s">
        <v>87</v>
      </c>
      <c r="D39" s="62" t="s">
        <v>87</v>
      </c>
      <c r="E39" s="62" t="s">
        <v>87</v>
      </c>
      <c r="F39" s="62" t="s">
        <v>87</v>
      </c>
      <c r="G39" s="62" t="s">
        <v>87</v>
      </c>
      <c r="H39" s="62" t="s">
        <v>87</v>
      </c>
      <c r="I39" s="62" t="s">
        <v>87</v>
      </c>
      <c r="J39" s="62" t="s">
        <v>87</v>
      </c>
    </row>
    <row r="40" spans="2:10" s="21" customFormat="1" ht="15" customHeight="1" x14ac:dyDescent="0.2">
      <c r="B40" s="42" t="s">
        <v>89</v>
      </c>
      <c r="C40" s="62" t="s">
        <v>87</v>
      </c>
      <c r="D40" s="62" t="s">
        <v>87</v>
      </c>
      <c r="E40" s="62" t="s">
        <v>87</v>
      </c>
      <c r="F40" s="62" t="s">
        <v>87</v>
      </c>
      <c r="G40" s="62" t="s">
        <v>87</v>
      </c>
      <c r="H40" s="62" t="s">
        <v>87</v>
      </c>
      <c r="I40" s="62" t="s">
        <v>87</v>
      </c>
      <c r="J40" s="62" t="s">
        <v>87</v>
      </c>
    </row>
    <row r="41" spans="2:10" s="21" customFormat="1" ht="15" customHeight="1" x14ac:dyDescent="0.2">
      <c r="B41" s="42" t="s">
        <v>86</v>
      </c>
      <c r="C41" s="62" t="s">
        <v>87</v>
      </c>
      <c r="D41" s="62" t="s">
        <v>87</v>
      </c>
      <c r="E41" s="62" t="s">
        <v>87</v>
      </c>
      <c r="F41" s="62" t="s">
        <v>87</v>
      </c>
      <c r="G41" s="62" t="s">
        <v>87</v>
      </c>
      <c r="H41" s="62" t="s">
        <v>87</v>
      </c>
      <c r="I41" s="62" t="s">
        <v>87</v>
      </c>
      <c r="J41" s="62" t="s">
        <v>87</v>
      </c>
    </row>
    <row r="42" spans="2:10" s="21" customFormat="1" ht="15" customHeight="1" x14ac:dyDescent="0.2">
      <c r="B42" s="42" t="s">
        <v>88</v>
      </c>
      <c r="C42" s="62" t="s">
        <v>87</v>
      </c>
      <c r="D42" s="62" t="s">
        <v>87</v>
      </c>
      <c r="E42" s="62" t="s">
        <v>87</v>
      </c>
      <c r="F42" s="62" t="s">
        <v>87</v>
      </c>
      <c r="G42" s="62" t="s">
        <v>87</v>
      </c>
      <c r="H42" s="62" t="s">
        <v>87</v>
      </c>
      <c r="I42" s="62" t="s">
        <v>87</v>
      </c>
      <c r="J42" s="62" t="s">
        <v>87</v>
      </c>
    </row>
    <row r="43" spans="2:10" s="21" customFormat="1" ht="15" customHeight="1" x14ac:dyDescent="0.2">
      <c r="B43" s="42" t="s">
        <v>84</v>
      </c>
      <c r="C43" s="62" t="s">
        <v>87</v>
      </c>
      <c r="D43" s="62" t="s">
        <v>87</v>
      </c>
      <c r="E43" s="62" t="s">
        <v>87</v>
      </c>
      <c r="F43" s="62" t="s">
        <v>87</v>
      </c>
      <c r="G43" s="62" t="s">
        <v>87</v>
      </c>
      <c r="H43" s="62" t="s">
        <v>87</v>
      </c>
      <c r="I43" s="62" t="s">
        <v>87</v>
      </c>
      <c r="J43" s="62" t="s">
        <v>87</v>
      </c>
    </row>
    <row r="44" spans="2:10" s="21" customFormat="1" ht="15" customHeight="1" x14ac:dyDescent="0.2">
      <c r="B44" s="42" t="s">
        <v>90</v>
      </c>
      <c r="C44" s="62" t="s">
        <v>87</v>
      </c>
      <c r="D44" s="62" t="s">
        <v>87</v>
      </c>
      <c r="E44" s="62" t="s">
        <v>87</v>
      </c>
      <c r="F44" s="62" t="s">
        <v>87</v>
      </c>
      <c r="G44" s="62" t="s">
        <v>87</v>
      </c>
      <c r="H44" s="62" t="s">
        <v>87</v>
      </c>
      <c r="I44" s="62" t="s">
        <v>87</v>
      </c>
      <c r="J44" s="62" t="s">
        <v>87</v>
      </c>
    </row>
    <row r="45" spans="2:10" s="21" customFormat="1" ht="15" customHeight="1" x14ac:dyDescent="0.2">
      <c r="B45" s="42" t="s">
        <v>86</v>
      </c>
      <c r="C45" s="62" t="s">
        <v>87</v>
      </c>
      <c r="D45" s="62" t="s">
        <v>87</v>
      </c>
      <c r="E45" s="62" t="s">
        <v>87</v>
      </c>
      <c r="F45" s="62" t="s">
        <v>87</v>
      </c>
      <c r="G45" s="62" t="s">
        <v>87</v>
      </c>
      <c r="H45" s="62" t="s">
        <v>87</v>
      </c>
      <c r="I45" s="62" t="s">
        <v>87</v>
      </c>
      <c r="J45" s="62" t="s">
        <v>87</v>
      </c>
    </row>
    <row r="46" spans="2:10" s="21" customFormat="1" ht="15" customHeight="1" x14ac:dyDescent="0.2">
      <c r="B46" s="42" t="s">
        <v>88</v>
      </c>
      <c r="C46" s="62" t="s">
        <v>87</v>
      </c>
      <c r="D46" s="62" t="s">
        <v>87</v>
      </c>
      <c r="E46" s="62" t="s">
        <v>87</v>
      </c>
      <c r="F46" s="62" t="s">
        <v>87</v>
      </c>
      <c r="G46" s="62" t="s">
        <v>87</v>
      </c>
      <c r="H46" s="62" t="s">
        <v>87</v>
      </c>
      <c r="I46" s="62" t="s">
        <v>87</v>
      </c>
      <c r="J46" s="62" t="s">
        <v>87</v>
      </c>
    </row>
    <row r="47" spans="2:10" s="21" customFormat="1" ht="15" customHeight="1" x14ac:dyDescent="0.2">
      <c r="B47" s="42" t="s">
        <v>84</v>
      </c>
      <c r="C47" s="62" t="s">
        <v>87</v>
      </c>
      <c r="D47" s="62" t="s">
        <v>87</v>
      </c>
      <c r="E47" s="62" t="s">
        <v>87</v>
      </c>
      <c r="F47" s="62" t="s">
        <v>87</v>
      </c>
      <c r="G47" s="62" t="s">
        <v>87</v>
      </c>
      <c r="H47" s="62" t="s">
        <v>87</v>
      </c>
      <c r="I47" s="62" t="s">
        <v>87</v>
      </c>
      <c r="J47" s="62" t="s">
        <v>87</v>
      </c>
    </row>
    <row r="48" spans="2:10" s="21" customFormat="1" ht="15" customHeight="1" x14ac:dyDescent="0.2">
      <c r="B48" s="66" t="s">
        <v>92</v>
      </c>
      <c r="C48" s="62" t="s">
        <v>87</v>
      </c>
      <c r="D48" s="62" t="s">
        <v>87</v>
      </c>
      <c r="E48" s="62">
        <v>0.1</v>
      </c>
      <c r="F48" s="62">
        <v>-0.1</v>
      </c>
      <c r="G48" s="62">
        <v>0.1</v>
      </c>
      <c r="H48" s="62">
        <v>-0.1</v>
      </c>
      <c r="I48" s="62">
        <v>-0.2</v>
      </c>
      <c r="J48" s="62" t="s">
        <v>87</v>
      </c>
    </row>
    <row r="49" spans="2:10" ht="15" customHeight="1" x14ac:dyDescent="0.25">
      <c r="B49" s="60" t="s">
        <v>185</v>
      </c>
      <c r="C49" s="66"/>
      <c r="D49" s="66"/>
      <c r="E49" s="66"/>
      <c r="F49" s="66"/>
      <c r="G49" s="66"/>
      <c r="I49" s="67"/>
      <c r="J49" s="17"/>
    </row>
    <row r="50" spans="2:10" ht="15" customHeight="1" x14ac:dyDescent="0.2">
      <c r="B50" s="42" t="s">
        <v>83</v>
      </c>
      <c r="C50" s="62" t="s">
        <v>87</v>
      </c>
      <c r="D50" s="62" t="s">
        <v>87</v>
      </c>
      <c r="E50" s="62" t="s">
        <v>87</v>
      </c>
      <c r="F50" s="62" t="s">
        <v>87</v>
      </c>
      <c r="G50" s="62" t="s">
        <v>87</v>
      </c>
      <c r="H50" s="62" t="s">
        <v>87</v>
      </c>
      <c r="I50" s="62" t="s">
        <v>87</v>
      </c>
      <c r="J50" s="62" t="s">
        <v>87</v>
      </c>
    </row>
    <row r="51" spans="2:10" ht="15" customHeight="1" x14ac:dyDescent="0.2">
      <c r="B51" s="42" t="s">
        <v>84</v>
      </c>
      <c r="C51" s="62" t="s">
        <v>87</v>
      </c>
      <c r="D51" s="62" t="s">
        <v>87</v>
      </c>
      <c r="E51" s="62" t="s">
        <v>87</v>
      </c>
      <c r="F51" s="62" t="s">
        <v>87</v>
      </c>
      <c r="G51" s="62" t="s">
        <v>87</v>
      </c>
      <c r="H51" s="62" t="s">
        <v>87</v>
      </c>
      <c r="I51" s="62" t="s">
        <v>87</v>
      </c>
      <c r="J51" s="62" t="s">
        <v>87</v>
      </c>
    </row>
    <row r="52" spans="2:10" ht="15" customHeight="1" x14ac:dyDescent="0.2">
      <c r="B52" s="42" t="s">
        <v>85</v>
      </c>
      <c r="C52" s="62" t="s">
        <v>87</v>
      </c>
      <c r="D52" s="62" t="s">
        <v>87</v>
      </c>
      <c r="E52" s="62" t="s">
        <v>87</v>
      </c>
      <c r="F52" s="62" t="s">
        <v>87</v>
      </c>
      <c r="G52" s="62" t="s">
        <v>87</v>
      </c>
      <c r="H52" s="62" t="s">
        <v>87</v>
      </c>
      <c r="I52" s="62" t="s">
        <v>87</v>
      </c>
      <c r="J52" s="62" t="s">
        <v>87</v>
      </c>
    </row>
    <row r="53" spans="2:10" ht="15" customHeight="1" x14ac:dyDescent="0.2">
      <c r="B53" s="42" t="s">
        <v>86</v>
      </c>
      <c r="C53" s="62" t="s">
        <v>87</v>
      </c>
      <c r="D53" s="62" t="s">
        <v>87</v>
      </c>
      <c r="E53" s="62" t="s">
        <v>87</v>
      </c>
      <c r="F53" s="62" t="s">
        <v>87</v>
      </c>
      <c r="G53" s="62" t="s">
        <v>87</v>
      </c>
      <c r="H53" s="62" t="s">
        <v>87</v>
      </c>
      <c r="I53" s="62" t="s">
        <v>87</v>
      </c>
      <c r="J53" s="62" t="s">
        <v>87</v>
      </c>
    </row>
    <row r="54" spans="2:10" ht="15" customHeight="1" x14ac:dyDescent="0.2">
      <c r="B54" s="42" t="s">
        <v>88</v>
      </c>
      <c r="C54" s="62" t="s">
        <v>87</v>
      </c>
      <c r="D54" s="62" t="s">
        <v>87</v>
      </c>
      <c r="E54" s="62" t="s">
        <v>87</v>
      </c>
      <c r="F54" s="62" t="s">
        <v>87</v>
      </c>
      <c r="G54" s="62" t="s">
        <v>87</v>
      </c>
      <c r="H54" s="62" t="s">
        <v>87</v>
      </c>
      <c r="I54" s="62" t="s">
        <v>87</v>
      </c>
      <c r="J54" s="62" t="s">
        <v>87</v>
      </c>
    </row>
    <row r="55" spans="2:10" ht="15" customHeight="1" x14ac:dyDescent="0.2">
      <c r="B55" s="42" t="s">
        <v>84</v>
      </c>
      <c r="C55" s="62" t="s">
        <v>87</v>
      </c>
      <c r="D55" s="62" t="s">
        <v>87</v>
      </c>
      <c r="E55" s="62" t="s">
        <v>87</v>
      </c>
      <c r="F55" s="62" t="s">
        <v>87</v>
      </c>
      <c r="G55" s="62" t="s">
        <v>87</v>
      </c>
      <c r="H55" s="62" t="s">
        <v>87</v>
      </c>
      <c r="I55" s="62" t="s">
        <v>87</v>
      </c>
      <c r="J55" s="62" t="s">
        <v>87</v>
      </c>
    </row>
    <row r="56" spans="2:10" ht="15" customHeight="1" x14ac:dyDescent="0.2">
      <c r="B56" s="42" t="s">
        <v>89</v>
      </c>
      <c r="C56" s="62" t="s">
        <v>87</v>
      </c>
      <c r="D56" s="62" t="s">
        <v>87</v>
      </c>
      <c r="E56" s="62" t="s">
        <v>87</v>
      </c>
      <c r="F56" s="62" t="s">
        <v>87</v>
      </c>
      <c r="G56" s="62" t="s">
        <v>87</v>
      </c>
      <c r="H56" s="62" t="s">
        <v>87</v>
      </c>
      <c r="I56" s="62" t="s">
        <v>87</v>
      </c>
      <c r="J56" s="62" t="s">
        <v>87</v>
      </c>
    </row>
    <row r="57" spans="2:10" ht="15" customHeight="1" x14ac:dyDescent="0.2">
      <c r="B57" s="42" t="s">
        <v>86</v>
      </c>
      <c r="C57" s="62" t="s">
        <v>87</v>
      </c>
      <c r="D57" s="62" t="s">
        <v>87</v>
      </c>
      <c r="E57" s="62" t="s">
        <v>87</v>
      </c>
      <c r="F57" s="62" t="s">
        <v>87</v>
      </c>
      <c r="G57" s="62" t="s">
        <v>87</v>
      </c>
      <c r="H57" s="62" t="s">
        <v>87</v>
      </c>
      <c r="I57" s="62" t="s">
        <v>87</v>
      </c>
      <c r="J57" s="62" t="s">
        <v>87</v>
      </c>
    </row>
    <row r="58" spans="2:10" ht="15" customHeight="1" x14ac:dyDescent="0.2">
      <c r="B58" s="42" t="s">
        <v>88</v>
      </c>
      <c r="C58" s="62" t="s">
        <v>87</v>
      </c>
      <c r="D58" s="62" t="s">
        <v>87</v>
      </c>
      <c r="E58" s="62" t="s">
        <v>87</v>
      </c>
      <c r="F58" s="62" t="s">
        <v>87</v>
      </c>
      <c r="G58" s="62" t="s">
        <v>87</v>
      </c>
      <c r="H58" s="62" t="s">
        <v>87</v>
      </c>
      <c r="I58" s="62" t="s">
        <v>87</v>
      </c>
      <c r="J58" s="62" t="s">
        <v>87</v>
      </c>
    </row>
    <row r="59" spans="2:10" ht="15" customHeight="1" x14ac:dyDescent="0.2">
      <c r="B59" s="42" t="s">
        <v>84</v>
      </c>
      <c r="C59" s="62" t="s">
        <v>87</v>
      </c>
      <c r="D59" s="62" t="s">
        <v>87</v>
      </c>
      <c r="E59" s="62" t="s">
        <v>87</v>
      </c>
      <c r="F59" s="62" t="s">
        <v>87</v>
      </c>
      <c r="G59" s="62" t="s">
        <v>87</v>
      </c>
      <c r="H59" s="62" t="s">
        <v>87</v>
      </c>
      <c r="I59" s="62" t="s">
        <v>87</v>
      </c>
      <c r="J59" s="62" t="s">
        <v>87</v>
      </c>
    </row>
    <row r="60" spans="2:10" ht="15" customHeight="1" x14ac:dyDescent="0.2">
      <c r="B60" s="42" t="s">
        <v>90</v>
      </c>
      <c r="C60" s="62" t="s">
        <v>87</v>
      </c>
      <c r="D60" s="62" t="s">
        <v>87</v>
      </c>
      <c r="E60" s="62" t="s">
        <v>87</v>
      </c>
      <c r="F60" s="62" t="s">
        <v>87</v>
      </c>
      <c r="G60" s="62" t="s">
        <v>87</v>
      </c>
      <c r="H60" s="62" t="s">
        <v>87</v>
      </c>
      <c r="I60" s="62" t="s">
        <v>87</v>
      </c>
      <c r="J60" s="62" t="s">
        <v>87</v>
      </c>
    </row>
    <row r="61" spans="2:10" ht="15" customHeight="1" x14ac:dyDescent="0.2">
      <c r="B61" s="42" t="s">
        <v>86</v>
      </c>
      <c r="C61" s="62" t="s">
        <v>87</v>
      </c>
      <c r="D61" s="62" t="s">
        <v>87</v>
      </c>
      <c r="E61" s="62" t="s">
        <v>87</v>
      </c>
      <c r="F61" s="62" t="s">
        <v>87</v>
      </c>
      <c r="G61" s="62" t="s">
        <v>87</v>
      </c>
      <c r="H61" s="62" t="s">
        <v>87</v>
      </c>
      <c r="I61" s="62" t="s">
        <v>87</v>
      </c>
      <c r="J61" s="62" t="s">
        <v>87</v>
      </c>
    </row>
    <row r="62" spans="2:10" ht="15" customHeight="1" x14ac:dyDescent="0.2">
      <c r="B62" s="42" t="s">
        <v>88</v>
      </c>
      <c r="C62" s="62">
        <v>-0.1</v>
      </c>
      <c r="D62" s="62" t="s">
        <v>87</v>
      </c>
      <c r="E62" s="62" t="s">
        <v>87</v>
      </c>
      <c r="F62" s="62" t="s">
        <v>87</v>
      </c>
      <c r="G62" s="62" t="s">
        <v>87</v>
      </c>
      <c r="H62" s="62" t="s">
        <v>87</v>
      </c>
      <c r="I62" s="62" t="s">
        <v>87</v>
      </c>
      <c r="J62" s="62" t="s">
        <v>87</v>
      </c>
    </row>
    <row r="63" spans="2:10" ht="15" customHeight="1" x14ac:dyDescent="0.2">
      <c r="B63" s="42" t="s">
        <v>84</v>
      </c>
      <c r="C63" s="62" t="s">
        <v>87</v>
      </c>
      <c r="D63" s="62" t="s">
        <v>87</v>
      </c>
      <c r="E63" s="62" t="s">
        <v>87</v>
      </c>
      <c r="F63" s="62" t="s">
        <v>87</v>
      </c>
      <c r="G63" s="62" t="s">
        <v>87</v>
      </c>
      <c r="H63" s="62" t="s">
        <v>87</v>
      </c>
      <c r="I63" s="62" t="s">
        <v>87</v>
      </c>
      <c r="J63" s="62" t="s">
        <v>87</v>
      </c>
    </row>
    <row r="64" spans="2:10" ht="15" customHeight="1" x14ac:dyDescent="0.2">
      <c r="B64" s="66" t="s">
        <v>92</v>
      </c>
      <c r="C64" s="62">
        <v>0.1</v>
      </c>
      <c r="D64" s="62" t="s">
        <v>87</v>
      </c>
      <c r="E64" s="62">
        <v>0.1</v>
      </c>
      <c r="F64" s="62">
        <v>-0.1</v>
      </c>
      <c r="G64" s="62">
        <v>0.1</v>
      </c>
      <c r="H64" s="62">
        <v>-0.1</v>
      </c>
      <c r="I64" s="62">
        <v>-0.2</v>
      </c>
      <c r="J64" s="62" t="s">
        <v>87</v>
      </c>
    </row>
    <row r="65" spans="2:10" ht="15" customHeight="1" thickBot="1" x14ac:dyDescent="0.25">
      <c r="B65" s="43"/>
      <c r="C65" s="40"/>
      <c r="D65" s="40"/>
      <c r="E65" s="40"/>
      <c r="F65" s="40"/>
      <c r="G65" s="40"/>
      <c r="H65" s="40"/>
      <c r="I65" s="40"/>
    </row>
    <row r="66" spans="2:10" ht="15" customHeight="1" x14ac:dyDescent="0.2">
      <c r="I66" s="67"/>
      <c r="J66" s="73" t="s">
        <v>187</v>
      </c>
    </row>
    <row r="67" spans="2:10" ht="15" customHeight="1" x14ac:dyDescent="0.2">
      <c r="B67" s="85"/>
      <c r="C67" s="86"/>
      <c r="D67" s="86"/>
      <c r="E67" s="86"/>
      <c r="F67" s="18"/>
    </row>
    <row r="68" spans="2:10" ht="15" customHeight="1" x14ac:dyDescent="0.2">
      <c r="B68" s="66"/>
    </row>
    <row r="69" spans="2:10" ht="15" customHeight="1" x14ac:dyDescent="0.2">
      <c r="B69" s="85"/>
      <c r="C69" s="86"/>
      <c r="D69" s="86"/>
    </row>
    <row r="70" spans="2:10" x14ac:dyDescent="0.2">
      <c r="B70" s="66"/>
    </row>
    <row r="71" spans="2:10" x14ac:dyDescent="0.2">
      <c r="B71" s="66"/>
      <c r="E71" s="18"/>
    </row>
    <row r="72" spans="2:10" x14ac:dyDescent="0.2">
      <c r="B72" s="85"/>
      <c r="C72" s="86"/>
      <c r="D72" s="86"/>
      <c r="E72" s="18"/>
    </row>
    <row r="73" spans="2:10" x14ac:dyDescent="0.2">
      <c r="B73" s="66"/>
    </row>
    <row r="74" spans="2:10" x14ac:dyDescent="0.2">
      <c r="B74" s="66"/>
    </row>
  </sheetData>
  <mergeCells count="5">
    <mergeCell ref="B72:D72"/>
    <mergeCell ref="B3:H3"/>
    <mergeCell ref="C5:J5"/>
    <mergeCell ref="B67:E67"/>
    <mergeCell ref="B69:D69"/>
  </mergeCells>
  <hyperlinks>
    <hyperlink ref="B1" location="Contents!B11" display="Back to contents" xr:uid="{00000000-0004-0000-1800-000000000000}"/>
  </hyperlinks>
  <pageMargins left="0.74803149606299213" right="0.74803149606299213" top="0.98425196850393704" bottom="0.98425196850393704" header="0.51181102362204722" footer="0.51181102362204722"/>
  <pageSetup paperSize="9" scale="59"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B1:I71"/>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8" width="16.6328125" style="67" customWidth="1"/>
    <col min="9" max="11" width="16.6328125" style="66" customWidth="1"/>
    <col min="12" max="13" width="9.08984375" style="66" customWidth="1"/>
    <col min="14" max="16384" width="9.08984375" style="66"/>
  </cols>
  <sheetData>
    <row r="1" spans="2:9" ht="15" customHeight="1" x14ac:dyDescent="0.25">
      <c r="B1" s="70" t="s">
        <v>11</v>
      </c>
    </row>
    <row r="2" spans="2:9" ht="15" customHeight="1" x14ac:dyDescent="0.2"/>
    <row r="3" spans="2:9" ht="15" customHeight="1" x14ac:dyDescent="0.3">
      <c r="B3" s="89" t="s">
        <v>466</v>
      </c>
      <c r="C3" s="86"/>
      <c r="D3" s="86"/>
      <c r="E3" s="86"/>
      <c r="F3" s="86"/>
      <c r="G3" s="86"/>
      <c r="H3" s="86"/>
      <c r="I3" s="37"/>
    </row>
    <row r="4" spans="2:9" ht="15" customHeight="1" thickBot="1" x14ac:dyDescent="0.25">
      <c r="B4" s="66" t="s">
        <v>121</v>
      </c>
      <c r="C4" s="16"/>
      <c r="D4" s="45"/>
      <c r="E4" s="45"/>
      <c r="F4" s="45"/>
      <c r="G4" s="45"/>
      <c r="H4" s="45" t="s">
        <v>76</v>
      </c>
    </row>
    <row r="5" spans="2:9" ht="30" customHeight="1" x14ac:dyDescent="0.25">
      <c r="B5" s="75"/>
      <c r="C5" s="99" t="s">
        <v>189</v>
      </c>
      <c r="D5" s="100"/>
      <c r="E5" s="100"/>
      <c r="F5" s="100"/>
      <c r="G5" s="100"/>
      <c r="H5" s="100"/>
    </row>
    <row r="6" spans="2:9" ht="50" customHeight="1" x14ac:dyDescent="0.2">
      <c r="C6" s="69" t="s">
        <v>219</v>
      </c>
      <c r="D6" s="69" t="s">
        <v>220</v>
      </c>
      <c r="E6" s="69" t="s">
        <v>221</v>
      </c>
      <c r="F6" s="69" t="s">
        <v>222</v>
      </c>
      <c r="G6" s="69" t="s">
        <v>223</v>
      </c>
      <c r="H6" s="69" t="s">
        <v>224</v>
      </c>
    </row>
    <row r="7" spans="2:9" ht="15" customHeight="1" x14ac:dyDescent="0.25">
      <c r="B7" s="59" t="s">
        <v>153</v>
      </c>
      <c r="C7" s="52" t="s">
        <v>225</v>
      </c>
      <c r="D7" s="52" t="s">
        <v>226</v>
      </c>
      <c r="E7" s="52" t="s">
        <v>227</v>
      </c>
      <c r="F7" s="52" t="s">
        <v>228</v>
      </c>
      <c r="G7" s="52" t="s">
        <v>229</v>
      </c>
      <c r="H7" s="52" t="s">
        <v>230</v>
      </c>
    </row>
    <row r="8" spans="2:9" ht="15" customHeight="1" x14ac:dyDescent="0.2">
      <c r="B8" s="83">
        <v>2017</v>
      </c>
      <c r="C8" s="62" t="s">
        <v>87</v>
      </c>
      <c r="D8" s="62" t="s">
        <v>87</v>
      </c>
      <c r="E8" s="62" t="s">
        <v>87</v>
      </c>
      <c r="F8" s="62" t="s">
        <v>87</v>
      </c>
      <c r="G8" s="62" t="s">
        <v>87</v>
      </c>
      <c r="H8" s="62" t="s">
        <v>87</v>
      </c>
    </row>
    <row r="9" spans="2:9" ht="15" customHeight="1" x14ac:dyDescent="0.2">
      <c r="B9" s="83">
        <v>2018</v>
      </c>
      <c r="C9" s="62" t="s">
        <v>87</v>
      </c>
      <c r="D9" s="62" t="s">
        <v>87</v>
      </c>
      <c r="E9" s="62" t="s">
        <v>87</v>
      </c>
      <c r="F9" s="62" t="s">
        <v>87</v>
      </c>
      <c r="G9" s="62" t="s">
        <v>87</v>
      </c>
      <c r="H9" s="62" t="s">
        <v>87</v>
      </c>
    </row>
    <row r="10" spans="2:9" ht="15" customHeight="1" x14ac:dyDescent="0.2">
      <c r="B10" s="83">
        <v>2019</v>
      </c>
      <c r="C10" s="62" t="s">
        <v>87</v>
      </c>
      <c r="D10" s="62" t="s">
        <v>87</v>
      </c>
      <c r="E10" s="62" t="s">
        <v>87</v>
      </c>
      <c r="F10" s="62" t="s">
        <v>87</v>
      </c>
      <c r="G10" s="62" t="s">
        <v>87</v>
      </c>
      <c r="H10" s="62" t="s">
        <v>87</v>
      </c>
    </row>
    <row r="11" spans="2:9" ht="15" customHeight="1" x14ac:dyDescent="0.2">
      <c r="B11" s="83">
        <v>2020</v>
      </c>
      <c r="C11" s="62" t="s">
        <v>87</v>
      </c>
      <c r="D11" s="62" t="s">
        <v>87</v>
      </c>
      <c r="E11" s="82">
        <v>0.1</v>
      </c>
      <c r="F11" s="62" t="s">
        <v>87</v>
      </c>
      <c r="G11" s="62" t="s">
        <v>87</v>
      </c>
      <c r="H11" s="82">
        <v>0.1</v>
      </c>
    </row>
    <row r="12" spans="2:9" ht="15" customHeight="1" x14ac:dyDescent="0.25">
      <c r="B12" s="60" t="s">
        <v>161</v>
      </c>
      <c r="C12" s="66"/>
      <c r="D12" s="17"/>
      <c r="E12" s="17"/>
      <c r="F12" s="17"/>
      <c r="G12" s="17"/>
      <c r="H12" s="17"/>
    </row>
    <row r="13" spans="2:9" ht="15" customHeight="1" x14ac:dyDescent="0.2">
      <c r="B13" s="83">
        <v>2017</v>
      </c>
      <c r="C13" s="62" t="s">
        <v>87</v>
      </c>
      <c r="D13" s="62" t="s">
        <v>87</v>
      </c>
      <c r="E13" s="62" t="s">
        <v>87</v>
      </c>
      <c r="F13" s="62" t="s">
        <v>87</v>
      </c>
      <c r="G13" s="62" t="s">
        <v>87</v>
      </c>
      <c r="H13" s="62" t="s">
        <v>87</v>
      </c>
    </row>
    <row r="14" spans="2:9" ht="15" customHeight="1" x14ac:dyDescent="0.2">
      <c r="B14" s="83">
        <v>2018</v>
      </c>
      <c r="C14" s="62" t="s">
        <v>87</v>
      </c>
      <c r="D14" s="62" t="s">
        <v>87</v>
      </c>
      <c r="E14" s="62" t="s">
        <v>87</v>
      </c>
      <c r="F14" s="62" t="s">
        <v>87</v>
      </c>
      <c r="G14" s="62" t="s">
        <v>87</v>
      </c>
      <c r="H14" s="62" t="s">
        <v>87</v>
      </c>
    </row>
    <row r="15" spans="2:9" ht="15" customHeight="1" x14ac:dyDescent="0.2">
      <c r="B15" s="83">
        <v>2019</v>
      </c>
      <c r="C15" s="62" t="s">
        <v>87</v>
      </c>
      <c r="D15" s="62" t="s">
        <v>87</v>
      </c>
      <c r="E15" s="62" t="s">
        <v>87</v>
      </c>
      <c r="F15" s="62" t="s">
        <v>87</v>
      </c>
      <c r="G15" s="62" t="s">
        <v>87</v>
      </c>
      <c r="H15" s="62" t="s">
        <v>87</v>
      </c>
    </row>
    <row r="16" spans="2:9" ht="15" customHeight="1" x14ac:dyDescent="0.2">
      <c r="B16" s="83">
        <v>2020</v>
      </c>
      <c r="C16" s="62" t="s">
        <v>87</v>
      </c>
      <c r="D16" s="62" t="s">
        <v>87</v>
      </c>
      <c r="E16" s="62">
        <v>0.1</v>
      </c>
      <c r="F16" s="62" t="s">
        <v>87</v>
      </c>
      <c r="G16" s="62" t="s">
        <v>87</v>
      </c>
      <c r="H16" s="62">
        <v>0.1</v>
      </c>
    </row>
    <row r="17" spans="2:8" ht="15" customHeight="1" x14ac:dyDescent="0.25">
      <c r="B17" s="60" t="s">
        <v>162</v>
      </c>
      <c r="C17" s="66"/>
      <c r="D17" s="17"/>
      <c r="E17" s="17"/>
      <c r="F17" s="17"/>
      <c r="G17" s="17"/>
      <c r="H17" s="17"/>
    </row>
    <row r="18" spans="2:8" ht="15" customHeight="1" x14ac:dyDescent="0.2">
      <c r="B18" s="42" t="s">
        <v>83</v>
      </c>
      <c r="C18" s="62" t="s">
        <v>87</v>
      </c>
      <c r="D18" s="62" t="s">
        <v>87</v>
      </c>
      <c r="E18" s="62" t="s">
        <v>87</v>
      </c>
      <c r="F18" s="62" t="s">
        <v>87</v>
      </c>
      <c r="G18" s="62" t="s">
        <v>87</v>
      </c>
      <c r="H18" s="62" t="s">
        <v>87</v>
      </c>
    </row>
    <row r="19" spans="2:8" ht="15" customHeight="1" x14ac:dyDescent="0.2">
      <c r="B19" s="42" t="s">
        <v>84</v>
      </c>
      <c r="C19" s="62" t="s">
        <v>87</v>
      </c>
      <c r="D19" s="62" t="s">
        <v>87</v>
      </c>
      <c r="E19" s="62" t="s">
        <v>87</v>
      </c>
      <c r="F19" s="62" t="s">
        <v>87</v>
      </c>
      <c r="G19" s="62" t="s">
        <v>87</v>
      </c>
      <c r="H19" s="62" t="s">
        <v>87</v>
      </c>
    </row>
    <row r="20" spans="2:8" ht="15" customHeight="1" x14ac:dyDescent="0.2">
      <c r="B20" s="42" t="s">
        <v>85</v>
      </c>
      <c r="C20" s="62" t="s">
        <v>87</v>
      </c>
      <c r="D20" s="62" t="s">
        <v>87</v>
      </c>
      <c r="E20" s="62" t="s">
        <v>87</v>
      </c>
      <c r="F20" s="62" t="s">
        <v>87</v>
      </c>
      <c r="G20" s="62" t="s">
        <v>87</v>
      </c>
      <c r="H20" s="62" t="s">
        <v>87</v>
      </c>
    </row>
    <row r="21" spans="2:8" ht="15" customHeight="1" x14ac:dyDescent="0.2">
      <c r="B21" s="42" t="s">
        <v>86</v>
      </c>
      <c r="C21" s="62" t="s">
        <v>87</v>
      </c>
      <c r="D21" s="62" t="s">
        <v>87</v>
      </c>
      <c r="E21" s="62" t="s">
        <v>87</v>
      </c>
      <c r="F21" s="62" t="s">
        <v>87</v>
      </c>
      <c r="G21" s="62" t="s">
        <v>87</v>
      </c>
      <c r="H21" s="62" t="s">
        <v>87</v>
      </c>
    </row>
    <row r="22" spans="2:8" ht="15" customHeight="1" x14ac:dyDescent="0.2">
      <c r="B22" s="42" t="s">
        <v>88</v>
      </c>
      <c r="C22" s="62" t="s">
        <v>87</v>
      </c>
      <c r="D22" s="62" t="s">
        <v>87</v>
      </c>
      <c r="E22" s="62" t="s">
        <v>87</v>
      </c>
      <c r="F22" s="62" t="s">
        <v>87</v>
      </c>
      <c r="G22" s="62" t="s">
        <v>87</v>
      </c>
      <c r="H22" s="62" t="s">
        <v>87</v>
      </c>
    </row>
    <row r="23" spans="2:8" ht="15" customHeight="1" x14ac:dyDescent="0.2">
      <c r="B23" s="42" t="s">
        <v>84</v>
      </c>
      <c r="C23" s="62" t="s">
        <v>87</v>
      </c>
      <c r="D23" s="62" t="s">
        <v>87</v>
      </c>
      <c r="E23" s="62" t="s">
        <v>87</v>
      </c>
      <c r="F23" s="62" t="s">
        <v>87</v>
      </c>
      <c r="G23" s="62" t="s">
        <v>87</v>
      </c>
      <c r="H23" s="62" t="s">
        <v>87</v>
      </c>
    </row>
    <row r="24" spans="2:8" ht="15" customHeight="1" x14ac:dyDescent="0.2">
      <c r="B24" s="42" t="s">
        <v>89</v>
      </c>
      <c r="C24" s="62" t="s">
        <v>87</v>
      </c>
      <c r="D24" s="62" t="s">
        <v>87</v>
      </c>
      <c r="E24" s="62" t="s">
        <v>87</v>
      </c>
      <c r="F24" s="62" t="s">
        <v>87</v>
      </c>
      <c r="G24" s="62" t="s">
        <v>87</v>
      </c>
      <c r="H24" s="62" t="s">
        <v>87</v>
      </c>
    </row>
    <row r="25" spans="2:8" ht="15" customHeight="1" x14ac:dyDescent="0.2">
      <c r="B25" s="42" t="s">
        <v>86</v>
      </c>
      <c r="C25" s="62" t="s">
        <v>87</v>
      </c>
      <c r="D25" s="62" t="s">
        <v>87</v>
      </c>
      <c r="E25" s="62" t="s">
        <v>87</v>
      </c>
      <c r="F25" s="62" t="s">
        <v>87</v>
      </c>
      <c r="G25" s="62" t="s">
        <v>87</v>
      </c>
      <c r="H25" s="62" t="s">
        <v>87</v>
      </c>
    </row>
    <row r="26" spans="2:8" ht="15" customHeight="1" x14ac:dyDescent="0.2">
      <c r="B26" s="42" t="s">
        <v>88</v>
      </c>
      <c r="C26" s="62" t="s">
        <v>87</v>
      </c>
      <c r="D26" s="62" t="s">
        <v>87</v>
      </c>
      <c r="E26" s="62" t="s">
        <v>87</v>
      </c>
      <c r="F26" s="62" t="s">
        <v>87</v>
      </c>
      <c r="G26" s="62" t="s">
        <v>87</v>
      </c>
      <c r="H26" s="62" t="s">
        <v>87</v>
      </c>
    </row>
    <row r="27" spans="2:8" ht="15" customHeight="1" x14ac:dyDescent="0.2">
      <c r="B27" s="42" t="s">
        <v>84</v>
      </c>
      <c r="C27" s="62" t="s">
        <v>87</v>
      </c>
      <c r="D27" s="62" t="s">
        <v>87</v>
      </c>
      <c r="E27" s="62" t="s">
        <v>87</v>
      </c>
      <c r="F27" s="62" t="s">
        <v>87</v>
      </c>
      <c r="G27" s="62" t="s">
        <v>87</v>
      </c>
      <c r="H27" s="62" t="s">
        <v>87</v>
      </c>
    </row>
    <row r="28" spans="2:8" ht="15" customHeight="1" x14ac:dyDescent="0.2">
      <c r="B28" s="42" t="s">
        <v>90</v>
      </c>
      <c r="C28" s="62" t="s">
        <v>87</v>
      </c>
      <c r="D28" s="62" t="s">
        <v>87</v>
      </c>
      <c r="E28" s="62" t="s">
        <v>87</v>
      </c>
      <c r="F28" s="62" t="s">
        <v>87</v>
      </c>
      <c r="G28" s="62" t="s">
        <v>87</v>
      </c>
      <c r="H28" s="62" t="s">
        <v>87</v>
      </c>
    </row>
    <row r="29" spans="2:8" ht="15" customHeight="1" x14ac:dyDescent="0.2">
      <c r="B29" s="42" t="s">
        <v>86</v>
      </c>
      <c r="C29" s="62" t="s">
        <v>87</v>
      </c>
      <c r="D29" s="62" t="s">
        <v>87</v>
      </c>
      <c r="E29" s="82">
        <v>0.2</v>
      </c>
      <c r="F29" s="62" t="s">
        <v>87</v>
      </c>
      <c r="G29" s="62" t="s">
        <v>87</v>
      </c>
      <c r="H29" s="82">
        <v>0.2</v>
      </c>
    </row>
    <row r="30" spans="2:8" ht="15" customHeight="1" x14ac:dyDescent="0.2">
      <c r="B30" s="42" t="s">
        <v>88</v>
      </c>
      <c r="C30" s="62" t="s">
        <v>87</v>
      </c>
      <c r="D30" s="62" t="s">
        <v>87</v>
      </c>
      <c r="E30" s="82">
        <v>0.1</v>
      </c>
      <c r="F30" s="62" t="s">
        <v>87</v>
      </c>
      <c r="G30" s="82">
        <v>0.1</v>
      </c>
      <c r="H30" s="82">
        <v>0.1</v>
      </c>
    </row>
    <row r="31" spans="2:8" ht="15" customHeight="1" x14ac:dyDescent="0.2">
      <c r="B31" s="42" t="s">
        <v>84</v>
      </c>
      <c r="C31" s="62" t="s">
        <v>87</v>
      </c>
      <c r="D31" s="62" t="s">
        <v>87</v>
      </c>
      <c r="E31" s="82">
        <v>0.2</v>
      </c>
      <c r="F31" s="62" t="s">
        <v>87</v>
      </c>
      <c r="G31" s="82">
        <v>0.1</v>
      </c>
      <c r="H31" s="82">
        <v>0.3</v>
      </c>
    </row>
    <row r="32" spans="2:8" ht="15" customHeight="1" x14ac:dyDescent="0.2">
      <c r="B32" s="66" t="s">
        <v>92</v>
      </c>
      <c r="C32" s="62" t="s">
        <v>87</v>
      </c>
      <c r="D32" s="62" t="s">
        <v>87</v>
      </c>
      <c r="E32" s="82">
        <v>-0.2</v>
      </c>
      <c r="F32" s="82">
        <v>-0.1</v>
      </c>
      <c r="G32" s="82">
        <v>-0.2</v>
      </c>
      <c r="H32" s="82">
        <v>-0.4</v>
      </c>
    </row>
    <row r="33" spans="2:8" ht="15" customHeight="1" x14ac:dyDescent="0.25">
      <c r="B33" s="60" t="s">
        <v>184</v>
      </c>
      <c r="C33" s="66"/>
      <c r="D33" s="66"/>
      <c r="E33" s="17"/>
      <c r="F33" s="17"/>
      <c r="G33" s="17"/>
      <c r="H33" s="17"/>
    </row>
    <row r="34" spans="2:8" ht="15" customHeight="1" x14ac:dyDescent="0.2">
      <c r="B34" s="42" t="s">
        <v>83</v>
      </c>
      <c r="C34" s="62" t="s">
        <v>87</v>
      </c>
      <c r="D34" s="62" t="s">
        <v>87</v>
      </c>
      <c r="E34" s="62" t="s">
        <v>87</v>
      </c>
      <c r="F34" s="62" t="s">
        <v>87</v>
      </c>
      <c r="G34" s="62" t="s">
        <v>87</v>
      </c>
      <c r="H34" s="62" t="s">
        <v>87</v>
      </c>
    </row>
    <row r="35" spans="2:8" ht="15" customHeight="1" x14ac:dyDescent="0.2">
      <c r="B35" s="42" t="s">
        <v>84</v>
      </c>
      <c r="C35" s="62" t="s">
        <v>87</v>
      </c>
      <c r="D35" s="62" t="s">
        <v>87</v>
      </c>
      <c r="E35" s="62" t="s">
        <v>87</v>
      </c>
      <c r="F35" s="62" t="s">
        <v>87</v>
      </c>
      <c r="G35" s="62" t="s">
        <v>87</v>
      </c>
      <c r="H35" s="62" t="s">
        <v>87</v>
      </c>
    </row>
    <row r="36" spans="2:8" ht="15" customHeight="1" x14ac:dyDescent="0.2">
      <c r="B36" s="42" t="s">
        <v>85</v>
      </c>
      <c r="C36" s="62" t="s">
        <v>87</v>
      </c>
      <c r="D36" s="62" t="s">
        <v>87</v>
      </c>
      <c r="E36" s="62" t="s">
        <v>87</v>
      </c>
      <c r="F36" s="62" t="s">
        <v>87</v>
      </c>
      <c r="G36" s="62" t="s">
        <v>87</v>
      </c>
      <c r="H36" s="62" t="s">
        <v>87</v>
      </c>
    </row>
    <row r="37" spans="2:8" ht="15" customHeight="1" x14ac:dyDescent="0.2">
      <c r="B37" s="42" t="s">
        <v>86</v>
      </c>
      <c r="C37" s="62" t="s">
        <v>87</v>
      </c>
      <c r="D37" s="62" t="s">
        <v>87</v>
      </c>
      <c r="E37" s="62" t="s">
        <v>87</v>
      </c>
      <c r="F37" s="62" t="s">
        <v>87</v>
      </c>
      <c r="G37" s="62" t="s">
        <v>87</v>
      </c>
      <c r="H37" s="62" t="s">
        <v>87</v>
      </c>
    </row>
    <row r="38" spans="2:8" ht="15" customHeight="1" x14ac:dyDescent="0.2">
      <c r="B38" s="42" t="s">
        <v>88</v>
      </c>
      <c r="C38" s="62" t="s">
        <v>87</v>
      </c>
      <c r="D38" s="62" t="s">
        <v>87</v>
      </c>
      <c r="E38" s="62" t="s">
        <v>87</v>
      </c>
      <c r="F38" s="62" t="s">
        <v>87</v>
      </c>
      <c r="G38" s="62" t="s">
        <v>87</v>
      </c>
      <c r="H38" s="62" t="s">
        <v>87</v>
      </c>
    </row>
    <row r="39" spans="2:8" ht="15" customHeight="1" x14ac:dyDescent="0.2">
      <c r="B39" s="42" t="s">
        <v>84</v>
      </c>
      <c r="C39" s="62" t="s">
        <v>87</v>
      </c>
      <c r="D39" s="62" t="s">
        <v>87</v>
      </c>
      <c r="E39" s="62" t="s">
        <v>87</v>
      </c>
      <c r="F39" s="62" t="s">
        <v>87</v>
      </c>
      <c r="G39" s="62" t="s">
        <v>87</v>
      </c>
      <c r="H39" s="62" t="s">
        <v>87</v>
      </c>
    </row>
    <row r="40" spans="2:8" ht="15" customHeight="1" x14ac:dyDescent="0.2">
      <c r="B40" s="42" t="s">
        <v>89</v>
      </c>
      <c r="C40" s="62" t="s">
        <v>87</v>
      </c>
      <c r="D40" s="62" t="s">
        <v>87</v>
      </c>
      <c r="E40" s="62" t="s">
        <v>87</v>
      </c>
      <c r="F40" s="62" t="s">
        <v>87</v>
      </c>
      <c r="G40" s="62" t="s">
        <v>87</v>
      </c>
      <c r="H40" s="62" t="s">
        <v>87</v>
      </c>
    </row>
    <row r="41" spans="2:8" ht="15" customHeight="1" x14ac:dyDescent="0.2">
      <c r="B41" s="42" t="s">
        <v>86</v>
      </c>
      <c r="C41" s="62" t="s">
        <v>87</v>
      </c>
      <c r="D41" s="62" t="s">
        <v>87</v>
      </c>
      <c r="E41" s="62" t="s">
        <v>87</v>
      </c>
      <c r="F41" s="62" t="s">
        <v>87</v>
      </c>
      <c r="G41" s="62" t="s">
        <v>87</v>
      </c>
      <c r="H41" s="62" t="s">
        <v>87</v>
      </c>
    </row>
    <row r="42" spans="2:8" ht="15" customHeight="1" x14ac:dyDescent="0.2">
      <c r="B42" s="42" t="s">
        <v>88</v>
      </c>
      <c r="C42" s="62" t="s">
        <v>87</v>
      </c>
      <c r="D42" s="62" t="s">
        <v>87</v>
      </c>
      <c r="E42" s="62" t="s">
        <v>87</v>
      </c>
      <c r="F42" s="62" t="s">
        <v>87</v>
      </c>
      <c r="G42" s="62" t="s">
        <v>87</v>
      </c>
      <c r="H42" s="62" t="s">
        <v>87</v>
      </c>
    </row>
    <row r="43" spans="2:8" ht="15" customHeight="1" x14ac:dyDescent="0.2">
      <c r="B43" s="42" t="s">
        <v>84</v>
      </c>
      <c r="C43" s="62" t="s">
        <v>87</v>
      </c>
      <c r="D43" s="62" t="s">
        <v>87</v>
      </c>
      <c r="E43" s="62" t="s">
        <v>87</v>
      </c>
      <c r="F43" s="62" t="s">
        <v>87</v>
      </c>
      <c r="G43" s="62" t="s">
        <v>87</v>
      </c>
      <c r="H43" s="62" t="s">
        <v>87</v>
      </c>
    </row>
    <row r="44" spans="2:8" ht="15" customHeight="1" x14ac:dyDescent="0.2">
      <c r="B44" s="42" t="s">
        <v>90</v>
      </c>
      <c r="C44" s="62" t="s">
        <v>87</v>
      </c>
      <c r="D44" s="62" t="s">
        <v>87</v>
      </c>
      <c r="E44" s="62" t="s">
        <v>87</v>
      </c>
      <c r="F44" s="62" t="s">
        <v>87</v>
      </c>
      <c r="G44" s="62" t="s">
        <v>87</v>
      </c>
      <c r="H44" s="62" t="s">
        <v>87</v>
      </c>
    </row>
    <row r="45" spans="2:8" ht="15" customHeight="1" x14ac:dyDescent="0.2">
      <c r="B45" s="42" t="s">
        <v>86</v>
      </c>
      <c r="C45" s="62" t="s">
        <v>87</v>
      </c>
      <c r="D45" s="62" t="s">
        <v>87</v>
      </c>
      <c r="E45" s="62">
        <v>0.1</v>
      </c>
      <c r="F45" s="62" t="s">
        <v>87</v>
      </c>
      <c r="G45" s="62" t="s">
        <v>87</v>
      </c>
      <c r="H45" s="62">
        <v>0.2</v>
      </c>
    </row>
    <row r="46" spans="2:8" ht="15" customHeight="1" x14ac:dyDescent="0.2">
      <c r="B46" s="42" t="s">
        <v>88</v>
      </c>
      <c r="C46" s="62" t="s">
        <v>87</v>
      </c>
      <c r="D46" s="62" t="s">
        <v>87</v>
      </c>
      <c r="E46" s="62">
        <v>-0.1</v>
      </c>
      <c r="F46" s="62" t="s">
        <v>87</v>
      </c>
      <c r="G46" s="62">
        <v>-0.1</v>
      </c>
      <c r="H46" s="62">
        <v>-0.1</v>
      </c>
    </row>
    <row r="47" spans="2:8" ht="15" customHeight="1" x14ac:dyDescent="0.2">
      <c r="B47" s="42" t="s">
        <v>84</v>
      </c>
      <c r="C47" s="62" t="s">
        <v>87</v>
      </c>
      <c r="D47" s="62" t="s">
        <v>87</v>
      </c>
      <c r="E47" s="62">
        <v>0.1</v>
      </c>
      <c r="F47" s="62" t="s">
        <v>87</v>
      </c>
      <c r="G47" s="62" t="s">
        <v>87</v>
      </c>
      <c r="H47" s="62">
        <v>0.2</v>
      </c>
    </row>
    <row r="48" spans="2:8" ht="15" customHeight="1" x14ac:dyDescent="0.2">
      <c r="B48" s="66" t="s">
        <v>92</v>
      </c>
      <c r="C48" s="62" t="s">
        <v>87</v>
      </c>
      <c r="D48" s="62" t="s">
        <v>87</v>
      </c>
      <c r="E48" s="62">
        <v>-0.4</v>
      </c>
      <c r="F48" s="62">
        <v>-0.1</v>
      </c>
      <c r="G48" s="62">
        <v>-0.2</v>
      </c>
      <c r="H48" s="62">
        <v>-0.6</v>
      </c>
    </row>
    <row r="49" spans="2:8" ht="15" customHeight="1" x14ac:dyDescent="0.25">
      <c r="B49" s="60" t="s">
        <v>185</v>
      </c>
      <c r="C49" s="66"/>
      <c r="D49" s="66"/>
      <c r="E49" s="66"/>
      <c r="H49" s="17"/>
    </row>
    <row r="50" spans="2:8" ht="15" customHeight="1" x14ac:dyDescent="0.2">
      <c r="B50" s="42" t="s">
        <v>83</v>
      </c>
      <c r="C50" s="62" t="s">
        <v>87</v>
      </c>
      <c r="D50" s="62" t="s">
        <v>87</v>
      </c>
      <c r="E50" s="62" t="s">
        <v>87</v>
      </c>
      <c r="F50" s="62" t="s">
        <v>87</v>
      </c>
      <c r="G50" s="62" t="s">
        <v>87</v>
      </c>
      <c r="H50" s="62" t="s">
        <v>87</v>
      </c>
    </row>
    <row r="51" spans="2:8" ht="15" customHeight="1" x14ac:dyDescent="0.2">
      <c r="B51" s="42" t="s">
        <v>84</v>
      </c>
      <c r="C51" s="62" t="s">
        <v>87</v>
      </c>
      <c r="D51" s="62" t="s">
        <v>87</v>
      </c>
      <c r="E51" s="62" t="s">
        <v>87</v>
      </c>
      <c r="F51" s="62" t="s">
        <v>87</v>
      </c>
      <c r="G51" s="62" t="s">
        <v>87</v>
      </c>
      <c r="H51" s="62" t="s">
        <v>87</v>
      </c>
    </row>
    <row r="52" spans="2:8" ht="15" customHeight="1" x14ac:dyDescent="0.2">
      <c r="B52" s="42" t="s">
        <v>85</v>
      </c>
      <c r="C52" s="62" t="s">
        <v>87</v>
      </c>
      <c r="D52" s="62" t="s">
        <v>87</v>
      </c>
      <c r="E52" s="62" t="s">
        <v>87</v>
      </c>
      <c r="F52" s="62" t="s">
        <v>87</v>
      </c>
      <c r="G52" s="62" t="s">
        <v>87</v>
      </c>
      <c r="H52" s="62" t="s">
        <v>87</v>
      </c>
    </row>
    <row r="53" spans="2:8" ht="15" customHeight="1" x14ac:dyDescent="0.2">
      <c r="B53" s="42" t="s">
        <v>86</v>
      </c>
      <c r="C53" s="62" t="s">
        <v>87</v>
      </c>
      <c r="D53" s="62" t="s">
        <v>87</v>
      </c>
      <c r="E53" s="62" t="s">
        <v>87</v>
      </c>
      <c r="F53" s="62" t="s">
        <v>87</v>
      </c>
      <c r="G53" s="62" t="s">
        <v>87</v>
      </c>
      <c r="H53" s="62" t="s">
        <v>87</v>
      </c>
    </row>
    <row r="54" spans="2:8" ht="15" customHeight="1" x14ac:dyDescent="0.2">
      <c r="B54" s="42" t="s">
        <v>88</v>
      </c>
      <c r="C54" s="62" t="s">
        <v>87</v>
      </c>
      <c r="D54" s="62" t="s">
        <v>87</v>
      </c>
      <c r="E54" s="62" t="s">
        <v>87</v>
      </c>
      <c r="F54" s="62" t="s">
        <v>87</v>
      </c>
      <c r="G54" s="62" t="s">
        <v>87</v>
      </c>
      <c r="H54" s="62" t="s">
        <v>87</v>
      </c>
    </row>
    <row r="55" spans="2:8" ht="15" customHeight="1" x14ac:dyDescent="0.2">
      <c r="B55" s="42" t="s">
        <v>84</v>
      </c>
      <c r="C55" s="62" t="s">
        <v>87</v>
      </c>
      <c r="D55" s="62" t="s">
        <v>87</v>
      </c>
      <c r="E55" s="62" t="s">
        <v>87</v>
      </c>
      <c r="F55" s="62" t="s">
        <v>87</v>
      </c>
      <c r="G55" s="62" t="s">
        <v>87</v>
      </c>
      <c r="H55" s="62" t="s">
        <v>87</v>
      </c>
    </row>
    <row r="56" spans="2:8" ht="15" customHeight="1" x14ac:dyDescent="0.2">
      <c r="B56" s="42" t="s">
        <v>89</v>
      </c>
      <c r="C56" s="62" t="s">
        <v>87</v>
      </c>
      <c r="D56" s="62" t="s">
        <v>87</v>
      </c>
      <c r="E56" s="62" t="s">
        <v>87</v>
      </c>
      <c r="F56" s="62" t="s">
        <v>87</v>
      </c>
      <c r="G56" s="62" t="s">
        <v>87</v>
      </c>
      <c r="H56" s="62" t="s">
        <v>87</v>
      </c>
    </row>
    <row r="57" spans="2:8" ht="15" customHeight="1" x14ac:dyDescent="0.2">
      <c r="B57" s="42" t="s">
        <v>86</v>
      </c>
      <c r="C57" s="62" t="s">
        <v>87</v>
      </c>
      <c r="D57" s="62" t="s">
        <v>87</v>
      </c>
      <c r="E57" s="62" t="s">
        <v>87</v>
      </c>
      <c r="F57" s="62" t="s">
        <v>87</v>
      </c>
      <c r="G57" s="62" t="s">
        <v>87</v>
      </c>
      <c r="H57" s="62" t="s">
        <v>87</v>
      </c>
    </row>
    <row r="58" spans="2:8" ht="15" customHeight="1" x14ac:dyDescent="0.2">
      <c r="B58" s="42" t="s">
        <v>88</v>
      </c>
      <c r="C58" s="62" t="s">
        <v>87</v>
      </c>
      <c r="D58" s="62" t="s">
        <v>87</v>
      </c>
      <c r="E58" s="62" t="s">
        <v>87</v>
      </c>
      <c r="F58" s="62" t="s">
        <v>87</v>
      </c>
      <c r="G58" s="62" t="s">
        <v>87</v>
      </c>
      <c r="H58" s="62" t="s">
        <v>87</v>
      </c>
    </row>
    <row r="59" spans="2:8" ht="15" customHeight="1" x14ac:dyDescent="0.2">
      <c r="B59" s="42" t="s">
        <v>84</v>
      </c>
      <c r="C59" s="62" t="s">
        <v>87</v>
      </c>
      <c r="D59" s="62" t="s">
        <v>87</v>
      </c>
      <c r="E59" s="62" t="s">
        <v>87</v>
      </c>
      <c r="F59" s="62" t="s">
        <v>87</v>
      </c>
      <c r="G59" s="62" t="s">
        <v>87</v>
      </c>
      <c r="H59" s="62" t="s">
        <v>87</v>
      </c>
    </row>
    <row r="60" spans="2:8" ht="15" customHeight="1" x14ac:dyDescent="0.2">
      <c r="B60" s="42" t="s">
        <v>90</v>
      </c>
      <c r="C60" s="62" t="s">
        <v>87</v>
      </c>
      <c r="D60" s="62" t="s">
        <v>87</v>
      </c>
      <c r="E60" s="62" t="s">
        <v>87</v>
      </c>
      <c r="F60" s="62" t="s">
        <v>87</v>
      </c>
      <c r="G60" s="62" t="s">
        <v>87</v>
      </c>
      <c r="H60" s="62" t="s">
        <v>87</v>
      </c>
    </row>
    <row r="61" spans="2:8" ht="15" customHeight="1" x14ac:dyDescent="0.2">
      <c r="B61" s="42" t="s">
        <v>86</v>
      </c>
      <c r="C61" s="62" t="s">
        <v>87</v>
      </c>
      <c r="D61" s="62" t="s">
        <v>87</v>
      </c>
      <c r="E61" s="62">
        <v>0.1</v>
      </c>
      <c r="F61" s="62" t="s">
        <v>87</v>
      </c>
      <c r="G61" s="62" t="s">
        <v>87</v>
      </c>
      <c r="H61" s="62">
        <v>0.2</v>
      </c>
    </row>
    <row r="62" spans="2:8" ht="15" customHeight="1" x14ac:dyDescent="0.2">
      <c r="B62" s="42" t="s">
        <v>88</v>
      </c>
      <c r="C62" s="62" t="s">
        <v>87</v>
      </c>
      <c r="D62" s="62" t="s">
        <v>87</v>
      </c>
      <c r="E62" s="62" t="s">
        <v>87</v>
      </c>
      <c r="F62" s="62" t="s">
        <v>87</v>
      </c>
      <c r="G62" s="62" t="s">
        <v>87</v>
      </c>
      <c r="H62" s="62">
        <v>0.1</v>
      </c>
    </row>
    <row r="63" spans="2:8" ht="15" customHeight="1" x14ac:dyDescent="0.2">
      <c r="B63" s="42" t="s">
        <v>84</v>
      </c>
      <c r="C63" s="62" t="s">
        <v>87</v>
      </c>
      <c r="D63" s="62" t="s">
        <v>87</v>
      </c>
      <c r="E63" s="62">
        <v>0.2</v>
      </c>
      <c r="F63" s="62" t="s">
        <v>87</v>
      </c>
      <c r="G63" s="62">
        <v>0.2</v>
      </c>
      <c r="H63" s="62">
        <v>0.2</v>
      </c>
    </row>
    <row r="64" spans="2:8" ht="15" customHeight="1" x14ac:dyDescent="0.2">
      <c r="B64" s="66" t="s">
        <v>92</v>
      </c>
      <c r="C64" s="62" t="s">
        <v>87</v>
      </c>
      <c r="D64" s="62" t="s">
        <v>87</v>
      </c>
      <c r="E64" s="62">
        <v>-0.2</v>
      </c>
      <c r="F64" s="62">
        <v>-0.1</v>
      </c>
      <c r="G64" s="62">
        <v>-0.2</v>
      </c>
      <c r="H64" s="62">
        <v>-0.3</v>
      </c>
    </row>
    <row r="65" spans="2:8" ht="15" customHeight="1" thickBot="1" x14ac:dyDescent="0.25">
      <c r="B65" s="43"/>
      <c r="C65" s="40"/>
      <c r="D65" s="40"/>
      <c r="E65" s="40"/>
      <c r="F65" s="40"/>
      <c r="G65" s="40"/>
      <c r="H65" s="40"/>
    </row>
    <row r="66" spans="2:8" ht="15" customHeight="1" x14ac:dyDescent="0.25">
      <c r="B66" s="35"/>
      <c r="F66" s="96" t="s">
        <v>187</v>
      </c>
      <c r="G66" s="97"/>
      <c r="H66" s="97"/>
    </row>
    <row r="67" spans="2:8" ht="15" customHeight="1" x14ac:dyDescent="0.2">
      <c r="B67" s="85"/>
      <c r="C67" s="86"/>
      <c r="D67" s="86"/>
      <c r="E67" s="86"/>
      <c r="F67" s="18"/>
    </row>
    <row r="68" spans="2:8" ht="15" customHeight="1" x14ac:dyDescent="0.2">
      <c r="F68" s="18"/>
    </row>
    <row r="69" spans="2:8" ht="15" customHeight="1" x14ac:dyDescent="0.2">
      <c r="B69" s="85"/>
      <c r="C69" s="86"/>
      <c r="D69" s="86"/>
    </row>
    <row r="70" spans="2:8" ht="15" customHeight="1" x14ac:dyDescent="0.2"/>
    <row r="71" spans="2:8" x14ac:dyDescent="0.2">
      <c r="B71" s="85"/>
      <c r="C71" s="86"/>
      <c r="D71" s="86"/>
      <c r="E71" s="86"/>
    </row>
  </sheetData>
  <mergeCells count="6">
    <mergeCell ref="B71:E71"/>
    <mergeCell ref="B3:H3"/>
    <mergeCell ref="C5:H5"/>
    <mergeCell ref="F66:H66"/>
    <mergeCell ref="B67:E67"/>
    <mergeCell ref="B69:D69"/>
  </mergeCells>
  <hyperlinks>
    <hyperlink ref="B1" location="Contents!B12" display="Back to contents" xr:uid="{00000000-0004-0000-1900-000000000000}"/>
  </hyperlinks>
  <pageMargins left="0.74803149606299213" right="0.74803149606299213" top="0.98425196850393704" bottom="0.98425196850393704" header="0.51181102362204722" footer="0.51181102362204722"/>
  <pageSetup paperSize="9" scale="59"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B1:K71"/>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5" width="16.6328125" style="67" customWidth="1"/>
    <col min="6" max="6" width="3.6328125" style="67" customWidth="1"/>
    <col min="7" max="11" width="16.6328125" style="66" customWidth="1"/>
    <col min="12" max="13" width="9.08984375" style="66" customWidth="1"/>
    <col min="14" max="16384" width="9.08984375" style="66"/>
  </cols>
  <sheetData>
    <row r="1" spans="2:11" ht="15" customHeight="1" x14ac:dyDescent="0.25">
      <c r="B1" s="70" t="s">
        <v>11</v>
      </c>
    </row>
    <row r="2" spans="2:11" ht="15" customHeight="1" x14ac:dyDescent="0.2"/>
    <row r="3" spans="2:11" ht="15" customHeight="1" x14ac:dyDescent="0.3">
      <c r="B3" s="89" t="s">
        <v>466</v>
      </c>
      <c r="C3" s="86"/>
      <c r="D3" s="86"/>
      <c r="E3" s="86"/>
      <c r="G3" s="37"/>
      <c r="H3" s="37"/>
      <c r="I3" s="37"/>
    </row>
    <row r="4" spans="2:11" ht="15" customHeight="1" thickBot="1" x14ac:dyDescent="0.25">
      <c r="B4" s="66" t="s">
        <v>121</v>
      </c>
      <c r="C4" s="16"/>
      <c r="D4" s="45"/>
      <c r="E4" s="45"/>
      <c r="F4" s="45"/>
      <c r="G4" s="45"/>
      <c r="H4" s="45"/>
      <c r="I4" s="45"/>
      <c r="J4" s="45"/>
      <c r="K4" s="45" t="s">
        <v>76</v>
      </c>
    </row>
    <row r="5" spans="2:11" ht="30" customHeight="1" x14ac:dyDescent="0.25">
      <c r="B5" s="75"/>
      <c r="C5" s="102" t="s">
        <v>189</v>
      </c>
      <c r="D5" s="100"/>
      <c r="E5" s="100"/>
      <c r="F5" s="52"/>
      <c r="G5" s="102" t="s">
        <v>245</v>
      </c>
      <c r="H5" s="100"/>
      <c r="I5" s="100"/>
      <c r="J5" s="100"/>
      <c r="K5" s="100"/>
    </row>
    <row r="6" spans="2:11" ht="50" customHeight="1" x14ac:dyDescent="0.2">
      <c r="C6" s="69" t="s">
        <v>246</v>
      </c>
      <c r="D6" s="69" t="s">
        <v>247</v>
      </c>
      <c r="E6" s="69" t="s">
        <v>248</v>
      </c>
      <c r="F6" s="69"/>
      <c r="G6" s="69" t="s">
        <v>249</v>
      </c>
      <c r="H6" s="69" t="s">
        <v>250</v>
      </c>
      <c r="I6" s="69" t="s">
        <v>251</v>
      </c>
      <c r="J6" s="69" t="s">
        <v>252</v>
      </c>
      <c r="K6" s="69" t="s">
        <v>253</v>
      </c>
    </row>
    <row r="7" spans="2:11" ht="15" customHeight="1" x14ac:dyDescent="0.25">
      <c r="B7" s="59" t="s">
        <v>153</v>
      </c>
      <c r="C7" s="52" t="s">
        <v>254</v>
      </c>
      <c r="D7" s="52" t="s">
        <v>255</v>
      </c>
      <c r="E7" s="52" t="s">
        <v>256</v>
      </c>
      <c r="F7" s="52"/>
      <c r="G7" s="52" t="s">
        <v>257</v>
      </c>
      <c r="H7" s="52" t="s">
        <v>258</v>
      </c>
      <c r="I7" s="52" t="s">
        <v>259</v>
      </c>
      <c r="J7" s="52" t="s">
        <v>260</v>
      </c>
      <c r="K7" s="52" t="s">
        <v>261</v>
      </c>
    </row>
    <row r="8" spans="2:11" ht="15" customHeight="1" x14ac:dyDescent="0.2">
      <c r="B8" s="83">
        <v>2017</v>
      </c>
      <c r="C8" s="62" t="s">
        <v>87</v>
      </c>
      <c r="D8" s="62" t="s">
        <v>87</v>
      </c>
      <c r="E8" s="62" t="s">
        <v>87</v>
      </c>
      <c r="F8" s="62"/>
      <c r="G8" s="62" t="s">
        <v>87</v>
      </c>
      <c r="H8" s="62" t="s">
        <v>87</v>
      </c>
      <c r="I8" s="62" t="s">
        <v>87</v>
      </c>
      <c r="J8" s="62" t="s">
        <v>87</v>
      </c>
      <c r="K8" s="62" t="s">
        <v>87</v>
      </c>
    </row>
    <row r="9" spans="2:11" ht="15" customHeight="1" x14ac:dyDescent="0.2">
      <c r="B9" s="83">
        <v>2018</v>
      </c>
      <c r="C9" s="62" t="s">
        <v>87</v>
      </c>
      <c r="D9" s="62" t="s">
        <v>87</v>
      </c>
      <c r="E9" s="62" t="s">
        <v>87</v>
      </c>
      <c r="F9" s="62"/>
      <c r="G9" s="62" t="s">
        <v>87</v>
      </c>
      <c r="H9" s="62" t="s">
        <v>87</v>
      </c>
      <c r="I9" s="62" t="s">
        <v>87</v>
      </c>
      <c r="J9" s="62" t="s">
        <v>87</v>
      </c>
      <c r="K9" s="62" t="s">
        <v>87</v>
      </c>
    </row>
    <row r="10" spans="2:11" ht="15" customHeight="1" x14ac:dyDescent="0.2">
      <c r="B10" s="83">
        <v>2019</v>
      </c>
      <c r="C10" s="62" t="s">
        <v>87</v>
      </c>
      <c r="D10" s="62" t="s">
        <v>87</v>
      </c>
      <c r="E10" s="62" t="s">
        <v>87</v>
      </c>
      <c r="F10" s="62"/>
      <c r="G10" s="62" t="s">
        <v>87</v>
      </c>
      <c r="H10" s="62" t="s">
        <v>87</v>
      </c>
      <c r="I10" s="62" t="s">
        <v>87</v>
      </c>
      <c r="J10" s="62" t="s">
        <v>87</v>
      </c>
      <c r="K10" s="62" t="s">
        <v>87</v>
      </c>
    </row>
    <row r="11" spans="2:11" ht="15" customHeight="1" x14ac:dyDescent="0.2">
      <c r="B11" s="83">
        <v>2020</v>
      </c>
      <c r="C11" s="62" t="s">
        <v>87</v>
      </c>
      <c r="D11" s="62" t="s">
        <v>87</v>
      </c>
      <c r="E11" s="62" t="s">
        <v>87</v>
      </c>
      <c r="F11" s="62"/>
      <c r="G11" s="82">
        <v>0.1</v>
      </c>
      <c r="H11" s="82">
        <v>0.1</v>
      </c>
      <c r="I11" s="82">
        <v>0.1</v>
      </c>
      <c r="J11" s="62" t="s">
        <v>87</v>
      </c>
      <c r="K11" s="62" t="s">
        <v>87</v>
      </c>
    </row>
    <row r="12" spans="2:11" ht="15" customHeight="1" x14ac:dyDescent="0.25">
      <c r="B12" s="60" t="s">
        <v>161</v>
      </c>
      <c r="C12" s="66"/>
      <c r="D12" s="17"/>
      <c r="E12" s="17"/>
      <c r="F12" s="66"/>
      <c r="G12" s="17"/>
      <c r="H12" s="17"/>
      <c r="I12" s="17"/>
      <c r="J12" s="17"/>
      <c r="K12" s="17"/>
    </row>
    <row r="13" spans="2:11" ht="15" customHeight="1" x14ac:dyDescent="0.2">
      <c r="B13" s="83">
        <v>2017</v>
      </c>
      <c r="C13" s="62" t="s">
        <v>87</v>
      </c>
      <c r="D13" s="62" t="s">
        <v>87</v>
      </c>
      <c r="E13" s="62" t="s">
        <v>87</v>
      </c>
      <c r="F13" s="62"/>
      <c r="G13" s="62" t="s">
        <v>87</v>
      </c>
      <c r="H13" s="62" t="s">
        <v>87</v>
      </c>
      <c r="I13" s="62" t="s">
        <v>87</v>
      </c>
      <c r="J13" s="62" t="s">
        <v>87</v>
      </c>
      <c r="K13" s="62" t="s">
        <v>87</v>
      </c>
    </row>
    <row r="14" spans="2:11" ht="15" customHeight="1" x14ac:dyDescent="0.2">
      <c r="B14" s="83">
        <v>2018</v>
      </c>
      <c r="C14" s="62" t="s">
        <v>87</v>
      </c>
      <c r="D14" s="62" t="s">
        <v>87</v>
      </c>
      <c r="E14" s="62" t="s">
        <v>87</v>
      </c>
      <c r="F14" s="62"/>
      <c r="G14" s="62" t="s">
        <v>87</v>
      </c>
      <c r="H14" s="62" t="s">
        <v>87</v>
      </c>
      <c r="I14" s="62" t="s">
        <v>87</v>
      </c>
      <c r="J14" s="62" t="s">
        <v>87</v>
      </c>
      <c r="K14" s="62" t="s">
        <v>87</v>
      </c>
    </row>
    <row r="15" spans="2:11" ht="15" customHeight="1" x14ac:dyDescent="0.2">
      <c r="B15" s="83">
        <v>2019</v>
      </c>
      <c r="C15" s="62" t="s">
        <v>87</v>
      </c>
      <c r="D15" s="62" t="s">
        <v>87</v>
      </c>
      <c r="E15" s="62" t="s">
        <v>87</v>
      </c>
      <c r="F15" s="62"/>
      <c r="G15" s="62" t="s">
        <v>87</v>
      </c>
      <c r="H15" s="62" t="s">
        <v>87</v>
      </c>
      <c r="I15" s="62" t="s">
        <v>87</v>
      </c>
      <c r="J15" s="62" t="s">
        <v>87</v>
      </c>
      <c r="K15" s="62" t="s">
        <v>87</v>
      </c>
    </row>
    <row r="16" spans="2:11" ht="15" customHeight="1" x14ac:dyDescent="0.2">
      <c r="B16" s="83">
        <v>2020</v>
      </c>
      <c r="C16" s="62" t="s">
        <v>87</v>
      </c>
      <c r="D16" s="62" t="s">
        <v>87</v>
      </c>
      <c r="E16" s="62" t="s">
        <v>87</v>
      </c>
      <c r="F16" s="62"/>
      <c r="G16" s="62">
        <v>0.1</v>
      </c>
      <c r="H16" s="62">
        <v>0.1</v>
      </c>
      <c r="I16" s="62">
        <v>0.1</v>
      </c>
      <c r="J16" s="62" t="s">
        <v>87</v>
      </c>
      <c r="K16" s="62" t="s">
        <v>87</v>
      </c>
    </row>
    <row r="17" spans="2:11" ht="15" customHeight="1" x14ac:dyDescent="0.25">
      <c r="B17" s="60" t="s">
        <v>162</v>
      </c>
      <c r="C17" s="66"/>
      <c r="D17" s="17"/>
      <c r="E17" s="17"/>
      <c r="F17" s="66"/>
      <c r="G17" s="17"/>
      <c r="H17" s="17"/>
      <c r="I17" s="17"/>
      <c r="J17" s="17"/>
      <c r="K17" s="17"/>
    </row>
    <row r="18" spans="2:11" ht="15" customHeight="1" x14ac:dyDescent="0.2">
      <c r="B18" s="42" t="s">
        <v>83</v>
      </c>
      <c r="C18" s="62" t="s">
        <v>87</v>
      </c>
      <c r="D18" s="62" t="s">
        <v>87</v>
      </c>
      <c r="E18" s="62" t="s">
        <v>87</v>
      </c>
      <c r="F18" s="62"/>
      <c r="G18" s="62" t="s">
        <v>87</v>
      </c>
      <c r="H18" s="62" t="s">
        <v>87</v>
      </c>
      <c r="I18" s="62" t="s">
        <v>87</v>
      </c>
      <c r="J18" s="62" t="s">
        <v>87</v>
      </c>
      <c r="K18" s="62" t="s">
        <v>87</v>
      </c>
    </row>
    <row r="19" spans="2:11" ht="15" customHeight="1" x14ac:dyDescent="0.2">
      <c r="B19" s="42" t="s">
        <v>84</v>
      </c>
      <c r="C19" s="62" t="s">
        <v>87</v>
      </c>
      <c r="D19" s="62" t="s">
        <v>87</v>
      </c>
      <c r="E19" s="62" t="s">
        <v>87</v>
      </c>
      <c r="F19" s="62"/>
      <c r="G19" s="62" t="s">
        <v>87</v>
      </c>
      <c r="H19" s="62" t="s">
        <v>87</v>
      </c>
      <c r="I19" s="62" t="s">
        <v>87</v>
      </c>
      <c r="J19" s="62" t="s">
        <v>87</v>
      </c>
      <c r="K19" s="62" t="s">
        <v>87</v>
      </c>
    </row>
    <row r="20" spans="2:11" ht="15" customHeight="1" x14ac:dyDescent="0.2">
      <c r="B20" s="42" t="s">
        <v>85</v>
      </c>
      <c r="C20" s="62" t="s">
        <v>87</v>
      </c>
      <c r="D20" s="62" t="s">
        <v>87</v>
      </c>
      <c r="E20" s="62" t="s">
        <v>87</v>
      </c>
      <c r="F20" s="62"/>
      <c r="G20" s="62" t="s">
        <v>87</v>
      </c>
      <c r="H20" s="62" t="s">
        <v>87</v>
      </c>
      <c r="I20" s="62" t="s">
        <v>87</v>
      </c>
      <c r="J20" s="62" t="s">
        <v>87</v>
      </c>
      <c r="K20" s="62" t="s">
        <v>87</v>
      </c>
    </row>
    <row r="21" spans="2:11" ht="15" customHeight="1" x14ac:dyDescent="0.2">
      <c r="B21" s="42" t="s">
        <v>86</v>
      </c>
      <c r="C21" s="62" t="s">
        <v>87</v>
      </c>
      <c r="D21" s="62" t="s">
        <v>87</v>
      </c>
      <c r="E21" s="62" t="s">
        <v>87</v>
      </c>
      <c r="F21" s="62"/>
      <c r="G21" s="62" t="s">
        <v>87</v>
      </c>
      <c r="H21" s="62" t="s">
        <v>87</v>
      </c>
      <c r="I21" s="62" t="s">
        <v>87</v>
      </c>
      <c r="J21" s="62" t="s">
        <v>87</v>
      </c>
      <c r="K21" s="62" t="s">
        <v>87</v>
      </c>
    </row>
    <row r="22" spans="2:11" ht="15" customHeight="1" x14ac:dyDescent="0.2">
      <c r="B22" s="42" t="s">
        <v>88</v>
      </c>
      <c r="C22" s="62" t="s">
        <v>87</v>
      </c>
      <c r="D22" s="62" t="s">
        <v>87</v>
      </c>
      <c r="E22" s="62" t="s">
        <v>87</v>
      </c>
      <c r="F22" s="62"/>
      <c r="G22" s="62" t="s">
        <v>87</v>
      </c>
      <c r="H22" s="62" t="s">
        <v>87</v>
      </c>
      <c r="I22" s="62" t="s">
        <v>87</v>
      </c>
      <c r="J22" s="62" t="s">
        <v>87</v>
      </c>
      <c r="K22" s="62" t="s">
        <v>87</v>
      </c>
    </row>
    <row r="23" spans="2:11" ht="15" customHeight="1" x14ac:dyDescent="0.2">
      <c r="B23" s="42" t="s">
        <v>84</v>
      </c>
      <c r="C23" s="62" t="s">
        <v>87</v>
      </c>
      <c r="D23" s="62" t="s">
        <v>87</v>
      </c>
      <c r="E23" s="62" t="s">
        <v>87</v>
      </c>
      <c r="F23" s="62"/>
      <c r="G23" s="62" t="s">
        <v>87</v>
      </c>
      <c r="H23" s="62" t="s">
        <v>87</v>
      </c>
      <c r="I23" s="62" t="s">
        <v>87</v>
      </c>
      <c r="J23" s="62" t="s">
        <v>87</v>
      </c>
      <c r="K23" s="62" t="s">
        <v>87</v>
      </c>
    </row>
    <row r="24" spans="2:11" ht="15" customHeight="1" x14ac:dyDescent="0.2">
      <c r="B24" s="42" t="s">
        <v>89</v>
      </c>
      <c r="C24" s="62" t="s">
        <v>87</v>
      </c>
      <c r="D24" s="62" t="s">
        <v>87</v>
      </c>
      <c r="E24" s="62" t="s">
        <v>87</v>
      </c>
      <c r="F24" s="62"/>
      <c r="G24" s="62" t="s">
        <v>87</v>
      </c>
      <c r="H24" s="62" t="s">
        <v>87</v>
      </c>
      <c r="I24" s="62" t="s">
        <v>87</v>
      </c>
      <c r="J24" s="62" t="s">
        <v>87</v>
      </c>
      <c r="K24" s="62" t="s">
        <v>87</v>
      </c>
    </row>
    <row r="25" spans="2:11" ht="15" customHeight="1" x14ac:dyDescent="0.2">
      <c r="B25" s="42" t="s">
        <v>86</v>
      </c>
      <c r="C25" s="62" t="s">
        <v>87</v>
      </c>
      <c r="D25" s="62" t="s">
        <v>87</v>
      </c>
      <c r="E25" s="62" t="s">
        <v>87</v>
      </c>
      <c r="F25" s="62"/>
      <c r="G25" s="62" t="s">
        <v>87</v>
      </c>
      <c r="H25" s="62" t="s">
        <v>87</v>
      </c>
      <c r="I25" s="62" t="s">
        <v>87</v>
      </c>
      <c r="J25" s="62" t="s">
        <v>87</v>
      </c>
      <c r="K25" s="62" t="s">
        <v>87</v>
      </c>
    </row>
    <row r="26" spans="2:11" ht="15" customHeight="1" x14ac:dyDescent="0.2">
      <c r="B26" s="42" t="s">
        <v>88</v>
      </c>
      <c r="C26" s="62" t="s">
        <v>87</v>
      </c>
      <c r="D26" s="62" t="s">
        <v>87</v>
      </c>
      <c r="E26" s="62" t="s">
        <v>87</v>
      </c>
      <c r="F26" s="62"/>
      <c r="G26" s="62" t="s">
        <v>87</v>
      </c>
      <c r="H26" s="62" t="s">
        <v>87</v>
      </c>
      <c r="I26" s="62" t="s">
        <v>87</v>
      </c>
      <c r="J26" s="62" t="s">
        <v>87</v>
      </c>
      <c r="K26" s="62" t="s">
        <v>87</v>
      </c>
    </row>
    <row r="27" spans="2:11" ht="15" customHeight="1" x14ac:dyDescent="0.2">
      <c r="B27" s="42" t="s">
        <v>84</v>
      </c>
      <c r="C27" s="62" t="s">
        <v>87</v>
      </c>
      <c r="D27" s="62" t="s">
        <v>87</v>
      </c>
      <c r="E27" s="62" t="s">
        <v>87</v>
      </c>
      <c r="F27" s="62"/>
      <c r="G27" s="62" t="s">
        <v>87</v>
      </c>
      <c r="H27" s="62" t="s">
        <v>87</v>
      </c>
      <c r="I27" s="62" t="s">
        <v>87</v>
      </c>
      <c r="J27" s="62" t="s">
        <v>87</v>
      </c>
      <c r="K27" s="62" t="s">
        <v>87</v>
      </c>
    </row>
    <row r="28" spans="2:11" ht="15" customHeight="1" x14ac:dyDescent="0.2">
      <c r="B28" s="42" t="s">
        <v>90</v>
      </c>
      <c r="C28" s="62" t="s">
        <v>87</v>
      </c>
      <c r="D28" s="62" t="s">
        <v>87</v>
      </c>
      <c r="E28" s="62" t="s">
        <v>87</v>
      </c>
      <c r="F28" s="62"/>
      <c r="G28" s="62" t="s">
        <v>87</v>
      </c>
      <c r="H28" s="62" t="s">
        <v>87</v>
      </c>
      <c r="I28" s="82">
        <v>0.3</v>
      </c>
      <c r="J28" s="62" t="s">
        <v>87</v>
      </c>
      <c r="K28" s="62" t="s">
        <v>87</v>
      </c>
    </row>
    <row r="29" spans="2:11" ht="15" customHeight="1" x14ac:dyDescent="0.2">
      <c r="B29" s="42" t="s">
        <v>86</v>
      </c>
      <c r="C29" s="62" t="s">
        <v>87</v>
      </c>
      <c r="D29" s="62" t="s">
        <v>87</v>
      </c>
      <c r="E29" s="62" t="s">
        <v>87</v>
      </c>
      <c r="F29" s="62"/>
      <c r="G29" s="82">
        <v>0.2</v>
      </c>
      <c r="H29" s="82">
        <v>0.2</v>
      </c>
      <c r="I29" s="82">
        <v>0.4</v>
      </c>
      <c r="J29" s="62" t="s">
        <v>87</v>
      </c>
      <c r="K29" s="62" t="s">
        <v>87</v>
      </c>
    </row>
    <row r="30" spans="2:11" ht="15" customHeight="1" x14ac:dyDescent="0.2">
      <c r="B30" s="42" t="s">
        <v>88</v>
      </c>
      <c r="C30" s="62" t="s">
        <v>87</v>
      </c>
      <c r="D30" s="62" t="s">
        <v>87</v>
      </c>
      <c r="E30" s="62" t="s">
        <v>87</v>
      </c>
      <c r="F30" s="62"/>
      <c r="G30" s="82">
        <v>0.2</v>
      </c>
      <c r="H30" s="82">
        <v>0.2</v>
      </c>
      <c r="I30" s="82">
        <v>0.3</v>
      </c>
      <c r="J30" s="62" t="s">
        <v>87</v>
      </c>
      <c r="K30" s="62" t="s">
        <v>87</v>
      </c>
    </row>
    <row r="31" spans="2:11" ht="15" customHeight="1" x14ac:dyDescent="0.2">
      <c r="B31" s="42" t="s">
        <v>84</v>
      </c>
      <c r="C31" s="62" t="s">
        <v>87</v>
      </c>
      <c r="D31" s="62" t="s">
        <v>87</v>
      </c>
      <c r="E31" s="62" t="s">
        <v>87</v>
      </c>
      <c r="F31" s="62"/>
      <c r="G31" s="82">
        <v>0.1</v>
      </c>
      <c r="H31" s="82">
        <v>0.1</v>
      </c>
      <c r="I31" s="82">
        <v>-0.7</v>
      </c>
      <c r="J31" s="62" t="s">
        <v>87</v>
      </c>
      <c r="K31" s="62" t="s">
        <v>87</v>
      </c>
    </row>
    <row r="32" spans="2:11" ht="15" customHeight="1" x14ac:dyDescent="0.2">
      <c r="B32" s="66" t="s">
        <v>92</v>
      </c>
      <c r="C32" s="62" t="s">
        <v>87</v>
      </c>
      <c r="D32" s="62" t="s">
        <v>87</v>
      </c>
      <c r="E32" s="62" t="s">
        <v>87</v>
      </c>
      <c r="F32" s="62"/>
      <c r="G32" s="82">
        <v>0.3</v>
      </c>
      <c r="H32" s="82">
        <v>0.2</v>
      </c>
      <c r="I32" s="82">
        <v>0.8</v>
      </c>
      <c r="J32" s="82">
        <v>-0.1</v>
      </c>
      <c r="K32" s="82">
        <v>-0.1</v>
      </c>
    </row>
    <row r="33" spans="2:11" ht="15" customHeight="1" x14ac:dyDescent="0.25">
      <c r="B33" s="60" t="s">
        <v>184</v>
      </c>
      <c r="C33" s="66"/>
      <c r="D33" s="66"/>
      <c r="E33" s="17"/>
      <c r="F33" s="66"/>
      <c r="H33" s="17"/>
      <c r="I33" s="17"/>
      <c r="J33" s="17"/>
      <c r="K33" s="17"/>
    </row>
    <row r="34" spans="2:11" ht="15" customHeight="1" x14ac:dyDescent="0.2">
      <c r="B34" s="42" t="s">
        <v>83</v>
      </c>
      <c r="C34" s="62" t="s">
        <v>87</v>
      </c>
      <c r="D34" s="62" t="s">
        <v>87</v>
      </c>
      <c r="E34" s="62" t="s">
        <v>87</v>
      </c>
      <c r="F34" s="62"/>
      <c r="G34" s="62" t="s">
        <v>87</v>
      </c>
      <c r="H34" s="62" t="s">
        <v>87</v>
      </c>
      <c r="I34" s="62" t="s">
        <v>87</v>
      </c>
      <c r="J34" s="62" t="s">
        <v>87</v>
      </c>
      <c r="K34" s="62" t="s">
        <v>87</v>
      </c>
    </row>
    <row r="35" spans="2:11" ht="15" customHeight="1" x14ac:dyDescent="0.2">
      <c r="B35" s="42" t="s">
        <v>84</v>
      </c>
      <c r="C35" s="62" t="s">
        <v>87</v>
      </c>
      <c r="D35" s="62" t="s">
        <v>87</v>
      </c>
      <c r="E35" s="62" t="s">
        <v>87</v>
      </c>
      <c r="F35" s="62"/>
      <c r="G35" s="62" t="s">
        <v>87</v>
      </c>
      <c r="H35" s="62" t="s">
        <v>87</v>
      </c>
      <c r="I35" s="62" t="s">
        <v>87</v>
      </c>
      <c r="J35" s="62" t="s">
        <v>87</v>
      </c>
      <c r="K35" s="62" t="s">
        <v>87</v>
      </c>
    </row>
    <row r="36" spans="2:11" ht="15" customHeight="1" x14ac:dyDescent="0.2">
      <c r="B36" s="42" t="s">
        <v>85</v>
      </c>
      <c r="C36" s="62" t="s">
        <v>87</v>
      </c>
      <c r="D36" s="62" t="s">
        <v>87</v>
      </c>
      <c r="E36" s="62" t="s">
        <v>87</v>
      </c>
      <c r="F36" s="62"/>
      <c r="G36" s="62" t="s">
        <v>87</v>
      </c>
      <c r="H36" s="62" t="s">
        <v>87</v>
      </c>
      <c r="I36" s="62" t="s">
        <v>87</v>
      </c>
      <c r="J36" s="62" t="s">
        <v>87</v>
      </c>
      <c r="K36" s="62" t="s">
        <v>87</v>
      </c>
    </row>
    <row r="37" spans="2:11" ht="15" customHeight="1" x14ac:dyDescent="0.2">
      <c r="B37" s="42" t="s">
        <v>86</v>
      </c>
      <c r="C37" s="62" t="s">
        <v>87</v>
      </c>
      <c r="D37" s="62" t="s">
        <v>87</v>
      </c>
      <c r="E37" s="62" t="s">
        <v>87</v>
      </c>
      <c r="F37" s="62"/>
      <c r="G37" s="62" t="s">
        <v>87</v>
      </c>
      <c r="H37" s="62" t="s">
        <v>87</v>
      </c>
      <c r="I37" s="62" t="s">
        <v>87</v>
      </c>
      <c r="J37" s="62" t="s">
        <v>87</v>
      </c>
      <c r="K37" s="62" t="s">
        <v>87</v>
      </c>
    </row>
    <row r="38" spans="2:11" ht="15" customHeight="1" x14ac:dyDescent="0.2">
      <c r="B38" s="42" t="s">
        <v>88</v>
      </c>
      <c r="C38" s="62" t="s">
        <v>87</v>
      </c>
      <c r="D38" s="62" t="s">
        <v>87</v>
      </c>
      <c r="E38" s="62" t="s">
        <v>87</v>
      </c>
      <c r="F38" s="62"/>
      <c r="G38" s="62" t="s">
        <v>87</v>
      </c>
      <c r="H38" s="62" t="s">
        <v>87</v>
      </c>
      <c r="I38" s="62" t="s">
        <v>87</v>
      </c>
      <c r="J38" s="62" t="s">
        <v>87</v>
      </c>
      <c r="K38" s="62" t="s">
        <v>87</v>
      </c>
    </row>
    <row r="39" spans="2:11" ht="15" customHeight="1" x14ac:dyDescent="0.2">
      <c r="B39" s="42" t="s">
        <v>84</v>
      </c>
      <c r="C39" s="62" t="s">
        <v>87</v>
      </c>
      <c r="D39" s="62" t="s">
        <v>87</v>
      </c>
      <c r="E39" s="62" t="s">
        <v>87</v>
      </c>
      <c r="F39" s="62"/>
      <c r="G39" s="62" t="s">
        <v>87</v>
      </c>
      <c r="H39" s="62" t="s">
        <v>87</v>
      </c>
      <c r="I39" s="62" t="s">
        <v>87</v>
      </c>
      <c r="J39" s="62" t="s">
        <v>87</v>
      </c>
      <c r="K39" s="62" t="s">
        <v>87</v>
      </c>
    </row>
    <row r="40" spans="2:11" ht="15" customHeight="1" x14ac:dyDescent="0.2">
      <c r="B40" s="42" t="s">
        <v>89</v>
      </c>
      <c r="C40" s="62" t="s">
        <v>87</v>
      </c>
      <c r="D40" s="62" t="s">
        <v>87</v>
      </c>
      <c r="E40" s="62" t="s">
        <v>87</v>
      </c>
      <c r="F40" s="62"/>
      <c r="G40" s="62" t="s">
        <v>87</v>
      </c>
      <c r="H40" s="62" t="s">
        <v>87</v>
      </c>
      <c r="I40" s="62" t="s">
        <v>87</v>
      </c>
      <c r="J40" s="62" t="s">
        <v>87</v>
      </c>
      <c r="K40" s="62" t="s">
        <v>87</v>
      </c>
    </row>
    <row r="41" spans="2:11" ht="15" customHeight="1" x14ac:dyDescent="0.2">
      <c r="B41" s="42" t="s">
        <v>86</v>
      </c>
      <c r="C41" s="62" t="s">
        <v>87</v>
      </c>
      <c r="D41" s="62" t="s">
        <v>87</v>
      </c>
      <c r="E41" s="62" t="s">
        <v>87</v>
      </c>
      <c r="F41" s="62"/>
      <c r="G41" s="62" t="s">
        <v>87</v>
      </c>
      <c r="H41" s="62" t="s">
        <v>87</v>
      </c>
      <c r="I41" s="62" t="s">
        <v>87</v>
      </c>
      <c r="J41" s="62" t="s">
        <v>87</v>
      </c>
      <c r="K41" s="62" t="s">
        <v>87</v>
      </c>
    </row>
    <row r="42" spans="2:11" ht="15" customHeight="1" x14ac:dyDescent="0.2">
      <c r="B42" s="42" t="s">
        <v>88</v>
      </c>
      <c r="C42" s="62" t="s">
        <v>87</v>
      </c>
      <c r="D42" s="62" t="s">
        <v>87</v>
      </c>
      <c r="E42" s="62" t="s">
        <v>87</v>
      </c>
      <c r="F42" s="62"/>
      <c r="G42" s="62" t="s">
        <v>87</v>
      </c>
      <c r="H42" s="62" t="s">
        <v>87</v>
      </c>
      <c r="I42" s="62" t="s">
        <v>87</v>
      </c>
      <c r="J42" s="62" t="s">
        <v>87</v>
      </c>
      <c r="K42" s="62" t="s">
        <v>87</v>
      </c>
    </row>
    <row r="43" spans="2:11" ht="15" customHeight="1" x14ac:dyDescent="0.2">
      <c r="B43" s="42" t="s">
        <v>84</v>
      </c>
      <c r="C43" s="62" t="s">
        <v>87</v>
      </c>
      <c r="D43" s="62" t="s">
        <v>87</v>
      </c>
      <c r="E43" s="62" t="s">
        <v>87</v>
      </c>
      <c r="F43" s="62"/>
      <c r="G43" s="62" t="s">
        <v>87</v>
      </c>
      <c r="H43" s="62" t="s">
        <v>87</v>
      </c>
      <c r="I43" s="62" t="s">
        <v>87</v>
      </c>
      <c r="J43" s="62" t="s">
        <v>87</v>
      </c>
      <c r="K43" s="62" t="s">
        <v>87</v>
      </c>
    </row>
    <row r="44" spans="2:11" ht="15" customHeight="1" x14ac:dyDescent="0.2">
      <c r="B44" s="42" t="s">
        <v>90</v>
      </c>
      <c r="C44" s="62" t="s">
        <v>87</v>
      </c>
      <c r="D44" s="62" t="s">
        <v>87</v>
      </c>
      <c r="E44" s="62" t="s">
        <v>87</v>
      </c>
      <c r="F44" s="62"/>
      <c r="G44" s="62" t="s">
        <v>87</v>
      </c>
      <c r="H44" s="62" t="s">
        <v>87</v>
      </c>
      <c r="I44" s="62">
        <v>0.4</v>
      </c>
      <c r="J44" s="62" t="s">
        <v>87</v>
      </c>
      <c r="K44" s="62" t="s">
        <v>87</v>
      </c>
    </row>
    <row r="45" spans="2:11" ht="15" customHeight="1" x14ac:dyDescent="0.2">
      <c r="B45" s="42" t="s">
        <v>86</v>
      </c>
      <c r="C45" s="62" t="s">
        <v>87</v>
      </c>
      <c r="D45" s="62" t="s">
        <v>87</v>
      </c>
      <c r="E45" s="62" t="s">
        <v>87</v>
      </c>
      <c r="F45" s="62"/>
      <c r="G45" s="62">
        <v>0.2</v>
      </c>
      <c r="H45" s="62">
        <v>0.2</v>
      </c>
      <c r="I45" s="62">
        <v>0.2</v>
      </c>
      <c r="J45" s="62" t="s">
        <v>87</v>
      </c>
      <c r="K45" s="62" t="s">
        <v>87</v>
      </c>
    </row>
    <row r="46" spans="2:11" ht="15" customHeight="1" x14ac:dyDescent="0.2">
      <c r="B46" s="42" t="s">
        <v>88</v>
      </c>
      <c r="C46" s="62" t="s">
        <v>87</v>
      </c>
      <c r="D46" s="62" t="s">
        <v>87</v>
      </c>
      <c r="E46" s="62" t="s">
        <v>87</v>
      </c>
      <c r="F46" s="62"/>
      <c r="G46" s="62">
        <v>-0.1</v>
      </c>
      <c r="H46" s="62">
        <v>-0.1</v>
      </c>
      <c r="I46" s="62">
        <v>-0.3</v>
      </c>
      <c r="J46" s="62" t="s">
        <v>87</v>
      </c>
      <c r="K46" s="62" t="s">
        <v>87</v>
      </c>
    </row>
    <row r="47" spans="2:11" ht="15" customHeight="1" x14ac:dyDescent="0.2">
      <c r="B47" s="42" t="s">
        <v>84</v>
      </c>
      <c r="C47" s="62" t="s">
        <v>87</v>
      </c>
      <c r="D47" s="62" t="s">
        <v>87</v>
      </c>
      <c r="E47" s="62" t="s">
        <v>87</v>
      </c>
      <c r="F47" s="62"/>
      <c r="G47" s="62" t="s">
        <v>87</v>
      </c>
      <c r="H47" s="62">
        <v>0.1</v>
      </c>
      <c r="I47" s="62">
        <v>-1.4</v>
      </c>
      <c r="J47" s="62" t="s">
        <v>87</v>
      </c>
      <c r="K47" s="62" t="s">
        <v>87</v>
      </c>
    </row>
    <row r="48" spans="2:11" ht="15" customHeight="1" x14ac:dyDescent="0.2">
      <c r="B48" s="66" t="s">
        <v>92</v>
      </c>
      <c r="C48" s="62" t="s">
        <v>87</v>
      </c>
      <c r="D48" s="62" t="s">
        <v>87</v>
      </c>
      <c r="E48" s="62" t="s">
        <v>87</v>
      </c>
      <c r="F48" s="62"/>
      <c r="G48" s="62">
        <v>0.2</v>
      </c>
      <c r="H48" s="62" t="s">
        <v>87</v>
      </c>
      <c r="I48" s="62">
        <v>1.3</v>
      </c>
      <c r="J48" s="62">
        <v>-0.1</v>
      </c>
      <c r="K48" s="62">
        <v>-0.1</v>
      </c>
    </row>
    <row r="49" spans="2:11" ht="15" customHeight="1" x14ac:dyDescent="0.25">
      <c r="B49" s="60" t="s">
        <v>185</v>
      </c>
      <c r="C49" s="66"/>
      <c r="D49" s="66"/>
      <c r="E49" s="66"/>
      <c r="F49" s="66"/>
      <c r="I49" s="67"/>
      <c r="J49" s="67"/>
      <c r="K49" s="17"/>
    </row>
    <row r="50" spans="2:11" ht="15" customHeight="1" x14ac:dyDescent="0.2">
      <c r="B50" s="42" t="s">
        <v>83</v>
      </c>
      <c r="C50" s="62" t="s">
        <v>87</v>
      </c>
      <c r="D50" s="62" t="s">
        <v>87</v>
      </c>
      <c r="E50" s="62" t="s">
        <v>87</v>
      </c>
      <c r="F50" s="62"/>
      <c r="G50" s="62" t="s">
        <v>87</v>
      </c>
      <c r="H50" s="62" t="s">
        <v>87</v>
      </c>
      <c r="I50" s="62" t="s">
        <v>87</v>
      </c>
      <c r="J50" s="62" t="s">
        <v>87</v>
      </c>
      <c r="K50" s="62" t="s">
        <v>87</v>
      </c>
    </row>
    <row r="51" spans="2:11" ht="15" customHeight="1" x14ac:dyDescent="0.2">
      <c r="B51" s="42" t="s">
        <v>84</v>
      </c>
      <c r="C51" s="62" t="s">
        <v>87</v>
      </c>
      <c r="D51" s="62" t="s">
        <v>87</v>
      </c>
      <c r="E51" s="62" t="s">
        <v>87</v>
      </c>
      <c r="F51" s="62"/>
      <c r="G51" s="62" t="s">
        <v>87</v>
      </c>
      <c r="H51" s="62" t="s">
        <v>87</v>
      </c>
      <c r="I51" s="62" t="s">
        <v>87</v>
      </c>
      <c r="J51" s="62" t="s">
        <v>87</v>
      </c>
      <c r="K51" s="62" t="s">
        <v>87</v>
      </c>
    </row>
    <row r="52" spans="2:11" ht="15" customHeight="1" x14ac:dyDescent="0.2">
      <c r="B52" s="42" t="s">
        <v>85</v>
      </c>
      <c r="C52" s="62" t="s">
        <v>87</v>
      </c>
      <c r="D52" s="62" t="s">
        <v>87</v>
      </c>
      <c r="E52" s="62" t="s">
        <v>87</v>
      </c>
      <c r="F52" s="62"/>
      <c r="G52" s="62" t="s">
        <v>87</v>
      </c>
      <c r="H52" s="62" t="s">
        <v>87</v>
      </c>
      <c r="I52" s="62" t="s">
        <v>87</v>
      </c>
      <c r="J52" s="62" t="s">
        <v>87</v>
      </c>
      <c r="K52" s="62" t="s">
        <v>87</v>
      </c>
    </row>
    <row r="53" spans="2:11" ht="15" customHeight="1" x14ac:dyDescent="0.2">
      <c r="B53" s="42" t="s">
        <v>86</v>
      </c>
      <c r="C53" s="62" t="s">
        <v>87</v>
      </c>
      <c r="D53" s="62" t="s">
        <v>87</v>
      </c>
      <c r="E53" s="62" t="s">
        <v>87</v>
      </c>
      <c r="F53" s="62"/>
      <c r="G53" s="62" t="s">
        <v>87</v>
      </c>
      <c r="H53" s="62" t="s">
        <v>87</v>
      </c>
      <c r="I53" s="62" t="s">
        <v>87</v>
      </c>
      <c r="J53" s="62" t="s">
        <v>87</v>
      </c>
      <c r="K53" s="62" t="s">
        <v>87</v>
      </c>
    </row>
    <row r="54" spans="2:11" ht="15" customHeight="1" x14ac:dyDescent="0.2">
      <c r="B54" s="42" t="s">
        <v>88</v>
      </c>
      <c r="C54" s="62" t="s">
        <v>87</v>
      </c>
      <c r="D54" s="62" t="s">
        <v>87</v>
      </c>
      <c r="E54" s="62" t="s">
        <v>87</v>
      </c>
      <c r="F54" s="62"/>
      <c r="G54" s="62" t="s">
        <v>87</v>
      </c>
      <c r="H54" s="62" t="s">
        <v>87</v>
      </c>
      <c r="I54" s="62" t="s">
        <v>87</v>
      </c>
      <c r="J54" s="62" t="s">
        <v>87</v>
      </c>
      <c r="K54" s="62" t="s">
        <v>87</v>
      </c>
    </row>
    <row r="55" spans="2:11" ht="15" customHeight="1" x14ac:dyDescent="0.2">
      <c r="B55" s="42" t="s">
        <v>84</v>
      </c>
      <c r="C55" s="62" t="s">
        <v>87</v>
      </c>
      <c r="D55" s="62" t="s">
        <v>87</v>
      </c>
      <c r="E55" s="62" t="s">
        <v>87</v>
      </c>
      <c r="F55" s="62"/>
      <c r="G55" s="62" t="s">
        <v>87</v>
      </c>
      <c r="H55" s="62" t="s">
        <v>87</v>
      </c>
      <c r="I55" s="62" t="s">
        <v>87</v>
      </c>
      <c r="J55" s="62" t="s">
        <v>87</v>
      </c>
      <c r="K55" s="62" t="s">
        <v>87</v>
      </c>
    </row>
    <row r="56" spans="2:11" ht="15" customHeight="1" x14ac:dyDescent="0.2">
      <c r="B56" s="42" t="s">
        <v>89</v>
      </c>
      <c r="C56" s="62" t="s">
        <v>87</v>
      </c>
      <c r="D56" s="62" t="s">
        <v>87</v>
      </c>
      <c r="E56" s="62" t="s">
        <v>87</v>
      </c>
      <c r="F56" s="62"/>
      <c r="G56" s="62" t="s">
        <v>87</v>
      </c>
      <c r="H56" s="62" t="s">
        <v>87</v>
      </c>
      <c r="I56" s="62" t="s">
        <v>87</v>
      </c>
      <c r="J56" s="62" t="s">
        <v>87</v>
      </c>
      <c r="K56" s="62" t="s">
        <v>87</v>
      </c>
    </row>
    <row r="57" spans="2:11" ht="15" customHeight="1" x14ac:dyDescent="0.2">
      <c r="B57" s="42" t="s">
        <v>86</v>
      </c>
      <c r="C57" s="62" t="s">
        <v>87</v>
      </c>
      <c r="D57" s="62" t="s">
        <v>87</v>
      </c>
      <c r="E57" s="62" t="s">
        <v>87</v>
      </c>
      <c r="F57" s="62"/>
      <c r="G57" s="62" t="s">
        <v>87</v>
      </c>
      <c r="H57" s="62" t="s">
        <v>87</v>
      </c>
      <c r="I57" s="62" t="s">
        <v>87</v>
      </c>
      <c r="J57" s="62" t="s">
        <v>87</v>
      </c>
      <c r="K57" s="62" t="s">
        <v>87</v>
      </c>
    </row>
    <row r="58" spans="2:11" ht="15" customHeight="1" x14ac:dyDescent="0.2">
      <c r="B58" s="42" t="s">
        <v>88</v>
      </c>
      <c r="C58" s="62" t="s">
        <v>87</v>
      </c>
      <c r="D58" s="62" t="s">
        <v>87</v>
      </c>
      <c r="E58" s="62" t="s">
        <v>87</v>
      </c>
      <c r="F58" s="62"/>
      <c r="G58" s="62" t="s">
        <v>87</v>
      </c>
      <c r="H58" s="62" t="s">
        <v>87</v>
      </c>
      <c r="I58" s="62" t="s">
        <v>87</v>
      </c>
      <c r="J58" s="62" t="s">
        <v>87</v>
      </c>
      <c r="K58" s="62" t="s">
        <v>87</v>
      </c>
    </row>
    <row r="59" spans="2:11" ht="15" customHeight="1" x14ac:dyDescent="0.2">
      <c r="B59" s="42" t="s">
        <v>84</v>
      </c>
      <c r="C59" s="62" t="s">
        <v>87</v>
      </c>
      <c r="D59" s="62" t="s">
        <v>87</v>
      </c>
      <c r="E59" s="62" t="s">
        <v>87</v>
      </c>
      <c r="F59" s="62"/>
      <c r="G59" s="62" t="s">
        <v>87</v>
      </c>
      <c r="H59" s="62" t="s">
        <v>87</v>
      </c>
      <c r="I59" s="62" t="s">
        <v>87</v>
      </c>
      <c r="J59" s="62" t="s">
        <v>87</v>
      </c>
      <c r="K59" s="62" t="s">
        <v>87</v>
      </c>
    </row>
    <row r="60" spans="2:11" ht="15" customHeight="1" x14ac:dyDescent="0.2">
      <c r="B60" s="42" t="s">
        <v>90</v>
      </c>
      <c r="C60" s="62" t="s">
        <v>87</v>
      </c>
      <c r="D60" s="62" t="s">
        <v>87</v>
      </c>
      <c r="E60" s="62" t="s">
        <v>87</v>
      </c>
      <c r="F60" s="62"/>
      <c r="G60" s="62" t="s">
        <v>87</v>
      </c>
      <c r="H60" s="62">
        <v>-0.1</v>
      </c>
      <c r="I60" s="62">
        <v>0.5</v>
      </c>
      <c r="J60" s="62" t="s">
        <v>87</v>
      </c>
      <c r="K60" s="62" t="s">
        <v>87</v>
      </c>
    </row>
    <row r="61" spans="2:11" ht="15" customHeight="1" x14ac:dyDescent="0.2">
      <c r="B61" s="42" t="s">
        <v>86</v>
      </c>
      <c r="C61" s="62" t="s">
        <v>87</v>
      </c>
      <c r="D61" s="62" t="s">
        <v>87</v>
      </c>
      <c r="E61" s="62" t="s">
        <v>87</v>
      </c>
      <c r="F61" s="62"/>
      <c r="G61" s="62">
        <v>0.1</v>
      </c>
      <c r="H61" s="62">
        <v>0.2</v>
      </c>
      <c r="I61" s="62">
        <v>0.6</v>
      </c>
      <c r="J61" s="62" t="s">
        <v>87</v>
      </c>
      <c r="K61" s="62" t="s">
        <v>87</v>
      </c>
    </row>
    <row r="62" spans="2:11" ht="15" customHeight="1" x14ac:dyDescent="0.2">
      <c r="B62" s="42" t="s">
        <v>88</v>
      </c>
      <c r="C62" s="62" t="s">
        <v>87</v>
      </c>
      <c r="D62" s="62" t="s">
        <v>87</v>
      </c>
      <c r="E62" s="62" t="s">
        <v>87</v>
      </c>
      <c r="F62" s="62"/>
      <c r="G62" s="62">
        <v>0.2</v>
      </c>
      <c r="H62" s="62">
        <v>0.1</v>
      </c>
      <c r="I62" s="62">
        <v>0.4</v>
      </c>
      <c r="J62" s="62" t="s">
        <v>87</v>
      </c>
      <c r="K62" s="62" t="s">
        <v>87</v>
      </c>
    </row>
    <row r="63" spans="2:11" ht="15" customHeight="1" x14ac:dyDescent="0.2">
      <c r="B63" s="42" t="s">
        <v>84</v>
      </c>
      <c r="C63" s="62" t="s">
        <v>87</v>
      </c>
      <c r="D63" s="62" t="s">
        <v>87</v>
      </c>
      <c r="E63" s="62" t="s">
        <v>87</v>
      </c>
      <c r="F63" s="62"/>
      <c r="G63" s="62" t="s">
        <v>87</v>
      </c>
      <c r="H63" s="62">
        <v>0.2</v>
      </c>
      <c r="I63" s="62">
        <v>-0.9</v>
      </c>
      <c r="J63" s="62" t="s">
        <v>87</v>
      </c>
      <c r="K63" s="62" t="s">
        <v>87</v>
      </c>
    </row>
    <row r="64" spans="2:11" ht="15" customHeight="1" x14ac:dyDescent="0.2">
      <c r="B64" s="66" t="s">
        <v>92</v>
      </c>
      <c r="C64" s="62" t="s">
        <v>87</v>
      </c>
      <c r="D64" s="62" t="s">
        <v>87</v>
      </c>
      <c r="E64" s="62" t="s">
        <v>87</v>
      </c>
      <c r="F64" s="62"/>
      <c r="G64" s="62">
        <v>0.3</v>
      </c>
      <c r="H64" s="62">
        <v>0.2</v>
      </c>
      <c r="I64" s="62">
        <v>0.5</v>
      </c>
      <c r="J64" s="62">
        <v>-0.1</v>
      </c>
      <c r="K64" s="62">
        <v>-0.1</v>
      </c>
    </row>
    <row r="65" spans="2:11" ht="15" customHeight="1" thickBot="1" x14ac:dyDescent="0.25">
      <c r="B65" s="43"/>
      <c r="C65" s="40"/>
      <c r="D65" s="40"/>
      <c r="E65" s="40"/>
      <c r="F65" s="51"/>
    </row>
    <row r="66" spans="2:11" ht="15" customHeight="1" x14ac:dyDescent="0.25">
      <c r="B66" s="35"/>
      <c r="D66" s="49"/>
      <c r="E66" s="49"/>
      <c r="F66" s="49"/>
      <c r="G66" s="49"/>
      <c r="H66" s="49"/>
      <c r="I66" s="49"/>
      <c r="J66" s="96" t="s">
        <v>187</v>
      </c>
      <c r="K66" s="97"/>
    </row>
    <row r="67" spans="2:11" ht="15" customHeight="1" x14ac:dyDescent="0.2">
      <c r="B67" s="85"/>
      <c r="C67" s="86"/>
      <c r="D67" s="86"/>
      <c r="E67" s="86"/>
    </row>
    <row r="68" spans="2:11" ht="15" customHeight="1" x14ac:dyDescent="0.2"/>
    <row r="69" spans="2:11" ht="15" customHeight="1" x14ac:dyDescent="0.2">
      <c r="B69" s="85"/>
      <c r="C69" s="86"/>
      <c r="D69" s="86"/>
    </row>
    <row r="70" spans="2:11" ht="15" customHeight="1" x14ac:dyDescent="0.2"/>
    <row r="71" spans="2:11" x14ac:dyDescent="0.2">
      <c r="B71" s="85"/>
      <c r="C71" s="86"/>
      <c r="D71" s="86"/>
      <c r="E71" s="86"/>
    </row>
  </sheetData>
  <mergeCells count="7">
    <mergeCell ref="B71:E71"/>
    <mergeCell ref="B3:E3"/>
    <mergeCell ref="C5:E5"/>
    <mergeCell ref="G5:K5"/>
    <mergeCell ref="J66:K66"/>
    <mergeCell ref="B67:E67"/>
    <mergeCell ref="B69:D69"/>
  </mergeCells>
  <hyperlinks>
    <hyperlink ref="B1" location="Contents!B12" display="Back to contents" xr:uid="{00000000-0004-0000-1A00-000000000000}"/>
  </hyperlinks>
  <pageMargins left="0.74803149606299213" right="0.74803149606299213" top="0.98425196850393704" bottom="0.98425196850393704" header="0.51181102362204722" footer="0.51181102362204722"/>
  <pageSetup paperSize="9" scale="59" orientation="portrai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B1:K72"/>
  <sheetViews>
    <sheetView showGridLines="0" zoomScaleNormal="100" workbookViewId="0">
      <pane ySplit="6" topLeftCell="A49"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1" width="16.6328125" style="66" customWidth="1"/>
    <col min="12" max="12" width="11.36328125" style="66" bestFit="1" customWidth="1"/>
    <col min="13" max="15" width="9.08984375" style="66" customWidth="1"/>
    <col min="16" max="16384" width="9.08984375" style="66"/>
  </cols>
  <sheetData>
    <row r="1" spans="2:11" ht="15" customHeight="1" x14ac:dyDescent="0.25">
      <c r="B1" s="70" t="s">
        <v>11</v>
      </c>
    </row>
    <row r="2" spans="2:11" ht="15" customHeight="1" x14ac:dyDescent="0.2"/>
    <row r="3" spans="2:11" ht="15" customHeight="1" x14ac:dyDescent="0.3">
      <c r="B3" s="89" t="s">
        <v>466</v>
      </c>
      <c r="C3" s="86"/>
      <c r="D3" s="86"/>
      <c r="E3" s="86"/>
      <c r="F3" s="86"/>
      <c r="G3" s="86"/>
      <c r="H3" s="86"/>
      <c r="I3" s="86"/>
      <c r="J3" s="9"/>
      <c r="K3" s="9"/>
    </row>
    <row r="4" spans="2:11" ht="15" customHeight="1" thickBot="1" x14ac:dyDescent="0.25">
      <c r="B4" s="66" t="s">
        <v>121</v>
      </c>
      <c r="C4" s="16"/>
      <c r="D4" s="16"/>
      <c r="E4" s="16"/>
      <c r="F4" s="16"/>
      <c r="G4" s="16"/>
      <c r="H4" s="45"/>
      <c r="I4" s="45" t="s">
        <v>76</v>
      </c>
    </row>
    <row r="5" spans="2:11" ht="30" customHeight="1" x14ac:dyDescent="0.25">
      <c r="B5" s="75"/>
      <c r="C5" s="99" t="s">
        <v>280</v>
      </c>
      <c r="D5" s="100"/>
      <c r="E5" s="100"/>
      <c r="F5" s="100"/>
      <c r="G5" s="100"/>
      <c r="H5" s="100"/>
      <c r="I5" s="100"/>
    </row>
    <row r="6" spans="2:11" ht="64.5" customHeight="1" x14ac:dyDescent="0.2">
      <c r="C6" s="69" t="s">
        <v>281</v>
      </c>
      <c r="D6" s="69" t="s">
        <v>282</v>
      </c>
      <c r="E6" s="69" t="s">
        <v>283</v>
      </c>
      <c r="F6" s="69" t="s">
        <v>284</v>
      </c>
      <c r="G6" s="69" t="s">
        <v>285</v>
      </c>
      <c r="H6" s="69" t="s">
        <v>286</v>
      </c>
      <c r="I6" s="50" t="s">
        <v>287</v>
      </c>
    </row>
    <row r="7" spans="2:11" ht="15" customHeight="1" x14ac:dyDescent="0.25">
      <c r="B7" s="59" t="s">
        <v>153</v>
      </c>
      <c r="C7" s="52" t="s">
        <v>288</v>
      </c>
      <c r="D7" s="52" t="s">
        <v>289</v>
      </c>
      <c r="E7" s="52" t="s">
        <v>290</v>
      </c>
      <c r="F7" s="52" t="s">
        <v>291</v>
      </c>
      <c r="G7" s="52" t="s">
        <v>292</v>
      </c>
      <c r="H7" s="52" t="s">
        <v>293</v>
      </c>
      <c r="I7" s="52" t="s">
        <v>294</v>
      </c>
    </row>
    <row r="8" spans="2:11" ht="15" customHeight="1" x14ac:dyDescent="0.2">
      <c r="B8" s="83">
        <v>2017</v>
      </c>
      <c r="C8" s="62" t="s">
        <v>87</v>
      </c>
      <c r="D8" s="62" t="s">
        <v>87</v>
      </c>
      <c r="E8" s="62" t="s">
        <v>87</v>
      </c>
      <c r="F8" s="62" t="s">
        <v>87</v>
      </c>
      <c r="G8" s="62" t="s">
        <v>87</v>
      </c>
      <c r="H8" s="62" t="s">
        <v>87</v>
      </c>
      <c r="I8" s="62" t="s">
        <v>87</v>
      </c>
    </row>
    <row r="9" spans="2:11" ht="15" customHeight="1" x14ac:dyDescent="0.2">
      <c r="B9" s="83">
        <v>2018</v>
      </c>
      <c r="C9" s="62" t="s">
        <v>87</v>
      </c>
      <c r="D9" s="62" t="s">
        <v>87</v>
      </c>
      <c r="E9" s="62" t="s">
        <v>87</v>
      </c>
      <c r="F9" s="62" t="s">
        <v>87</v>
      </c>
      <c r="G9" s="62" t="s">
        <v>87</v>
      </c>
      <c r="H9" s="62" t="s">
        <v>87</v>
      </c>
      <c r="I9" s="62" t="s">
        <v>87</v>
      </c>
    </row>
    <row r="10" spans="2:11" ht="15" customHeight="1" x14ac:dyDescent="0.2">
      <c r="B10" s="83">
        <v>2019</v>
      </c>
      <c r="C10" s="62" t="s">
        <v>87</v>
      </c>
      <c r="D10" s="62" t="s">
        <v>87</v>
      </c>
      <c r="E10" s="62" t="s">
        <v>87</v>
      </c>
      <c r="F10" s="62" t="s">
        <v>87</v>
      </c>
      <c r="G10" s="62" t="s">
        <v>87</v>
      </c>
      <c r="H10" s="62" t="s">
        <v>87</v>
      </c>
      <c r="I10" s="62" t="s">
        <v>87</v>
      </c>
    </row>
    <row r="11" spans="2:11" ht="15" customHeight="1" x14ac:dyDescent="0.2">
      <c r="B11" s="83">
        <v>2020</v>
      </c>
      <c r="C11" s="62" t="s">
        <v>87</v>
      </c>
      <c r="D11" s="62" t="s">
        <v>87</v>
      </c>
      <c r="E11" s="62" t="s">
        <v>87</v>
      </c>
      <c r="F11" s="62" t="s">
        <v>87</v>
      </c>
      <c r="G11" s="62" t="s">
        <v>87</v>
      </c>
      <c r="H11" s="62" t="s">
        <v>87</v>
      </c>
      <c r="I11" s="62" t="s">
        <v>87</v>
      </c>
    </row>
    <row r="12" spans="2:11" ht="15" customHeight="1" x14ac:dyDescent="0.25">
      <c r="B12" s="60" t="s">
        <v>161</v>
      </c>
      <c r="C12" s="17"/>
      <c r="D12" s="17"/>
      <c r="E12" s="17"/>
      <c r="F12" s="17"/>
      <c r="G12" s="17"/>
      <c r="H12" s="17"/>
      <c r="I12" s="17"/>
    </row>
    <row r="13" spans="2:11" ht="15" customHeight="1" x14ac:dyDescent="0.2">
      <c r="B13" s="83">
        <v>2017</v>
      </c>
      <c r="C13" s="62" t="s">
        <v>87</v>
      </c>
      <c r="D13" s="62" t="s">
        <v>87</v>
      </c>
      <c r="E13" s="62" t="s">
        <v>87</v>
      </c>
      <c r="F13" s="62" t="s">
        <v>87</v>
      </c>
      <c r="G13" s="62" t="s">
        <v>87</v>
      </c>
      <c r="H13" s="62" t="s">
        <v>87</v>
      </c>
      <c r="I13" s="62" t="s">
        <v>87</v>
      </c>
      <c r="J13" s="34"/>
    </row>
    <row r="14" spans="2:11" ht="15" customHeight="1" x14ac:dyDescent="0.2">
      <c r="B14" s="83">
        <v>2018</v>
      </c>
      <c r="C14" s="62" t="s">
        <v>87</v>
      </c>
      <c r="D14" s="62" t="s">
        <v>87</v>
      </c>
      <c r="E14" s="62" t="s">
        <v>87</v>
      </c>
      <c r="F14" s="62" t="s">
        <v>87</v>
      </c>
      <c r="G14" s="62" t="s">
        <v>87</v>
      </c>
      <c r="H14" s="62" t="s">
        <v>87</v>
      </c>
      <c r="I14" s="62" t="s">
        <v>87</v>
      </c>
      <c r="J14" s="34"/>
    </row>
    <row r="15" spans="2:11" ht="15" customHeight="1" x14ac:dyDescent="0.2">
      <c r="B15" s="83">
        <v>2019</v>
      </c>
      <c r="C15" s="62" t="s">
        <v>87</v>
      </c>
      <c r="D15" s="62" t="s">
        <v>87</v>
      </c>
      <c r="E15" s="62" t="s">
        <v>87</v>
      </c>
      <c r="F15" s="62" t="s">
        <v>87</v>
      </c>
      <c r="G15" s="62" t="s">
        <v>87</v>
      </c>
      <c r="H15" s="62" t="s">
        <v>87</v>
      </c>
      <c r="I15" s="62" t="s">
        <v>87</v>
      </c>
      <c r="J15" s="34"/>
    </row>
    <row r="16" spans="2:11" ht="15" customHeight="1" x14ac:dyDescent="0.2">
      <c r="B16" s="83">
        <v>2020</v>
      </c>
      <c r="C16" s="62" t="s">
        <v>87</v>
      </c>
      <c r="D16" s="62" t="s">
        <v>87</v>
      </c>
      <c r="E16" s="62" t="s">
        <v>87</v>
      </c>
      <c r="F16" s="62" t="s">
        <v>87</v>
      </c>
      <c r="G16" s="62" t="s">
        <v>87</v>
      </c>
      <c r="H16" s="62" t="s">
        <v>87</v>
      </c>
      <c r="I16" s="62" t="s">
        <v>87</v>
      </c>
      <c r="J16" s="34"/>
    </row>
    <row r="17" spans="2:9" ht="15" customHeight="1" x14ac:dyDescent="0.25">
      <c r="B17" s="60" t="s">
        <v>162</v>
      </c>
      <c r="C17" s="17"/>
      <c r="D17" s="17"/>
      <c r="E17" s="17"/>
      <c r="F17" s="17"/>
      <c r="G17" s="17"/>
      <c r="H17" s="17"/>
      <c r="I17" s="17"/>
    </row>
    <row r="18" spans="2:9" ht="15" customHeight="1" x14ac:dyDescent="0.2">
      <c r="B18" s="42" t="s">
        <v>83</v>
      </c>
      <c r="C18" s="62" t="s">
        <v>87</v>
      </c>
      <c r="D18" s="62" t="s">
        <v>87</v>
      </c>
      <c r="E18" s="62" t="s">
        <v>87</v>
      </c>
      <c r="F18" s="62" t="s">
        <v>87</v>
      </c>
      <c r="G18" s="62" t="s">
        <v>87</v>
      </c>
      <c r="H18" s="62" t="s">
        <v>87</v>
      </c>
      <c r="I18" s="62" t="s">
        <v>87</v>
      </c>
    </row>
    <row r="19" spans="2:9" ht="15" customHeight="1" x14ac:dyDescent="0.2">
      <c r="B19" s="42" t="s">
        <v>84</v>
      </c>
      <c r="C19" s="62" t="s">
        <v>87</v>
      </c>
      <c r="D19" s="62" t="s">
        <v>87</v>
      </c>
      <c r="E19" s="62" t="s">
        <v>87</v>
      </c>
      <c r="F19" s="62" t="s">
        <v>87</v>
      </c>
      <c r="G19" s="62" t="s">
        <v>87</v>
      </c>
      <c r="H19" s="62" t="s">
        <v>87</v>
      </c>
      <c r="I19" s="62" t="s">
        <v>87</v>
      </c>
    </row>
    <row r="20" spans="2:9" ht="15" customHeight="1" x14ac:dyDescent="0.2">
      <c r="B20" s="42" t="s">
        <v>85</v>
      </c>
      <c r="C20" s="62" t="s">
        <v>87</v>
      </c>
      <c r="D20" s="62" t="s">
        <v>87</v>
      </c>
      <c r="E20" s="62" t="s">
        <v>87</v>
      </c>
      <c r="F20" s="62" t="s">
        <v>87</v>
      </c>
      <c r="G20" s="62" t="s">
        <v>87</v>
      </c>
      <c r="H20" s="62" t="s">
        <v>87</v>
      </c>
      <c r="I20" s="62" t="s">
        <v>87</v>
      </c>
    </row>
    <row r="21" spans="2:9" ht="15" customHeight="1" x14ac:dyDescent="0.2">
      <c r="B21" s="42" t="s">
        <v>86</v>
      </c>
      <c r="C21" s="62" t="s">
        <v>87</v>
      </c>
      <c r="D21" s="62" t="s">
        <v>87</v>
      </c>
      <c r="E21" s="62" t="s">
        <v>87</v>
      </c>
      <c r="F21" s="62" t="s">
        <v>87</v>
      </c>
      <c r="G21" s="62" t="s">
        <v>87</v>
      </c>
      <c r="H21" s="62" t="s">
        <v>87</v>
      </c>
      <c r="I21" s="62" t="s">
        <v>87</v>
      </c>
    </row>
    <row r="22" spans="2:9" ht="15" customHeight="1" x14ac:dyDescent="0.2">
      <c r="B22" s="42" t="s">
        <v>88</v>
      </c>
      <c r="C22" s="62" t="s">
        <v>87</v>
      </c>
      <c r="D22" s="62" t="s">
        <v>87</v>
      </c>
      <c r="E22" s="62" t="s">
        <v>87</v>
      </c>
      <c r="F22" s="62" t="s">
        <v>87</v>
      </c>
      <c r="G22" s="62" t="s">
        <v>87</v>
      </c>
      <c r="H22" s="62" t="s">
        <v>87</v>
      </c>
      <c r="I22" s="62" t="s">
        <v>87</v>
      </c>
    </row>
    <row r="23" spans="2:9" ht="15" customHeight="1" x14ac:dyDescent="0.2">
      <c r="B23" s="42" t="s">
        <v>84</v>
      </c>
      <c r="C23" s="62" t="s">
        <v>87</v>
      </c>
      <c r="D23" s="62" t="s">
        <v>87</v>
      </c>
      <c r="E23" s="62" t="s">
        <v>87</v>
      </c>
      <c r="F23" s="62" t="s">
        <v>87</v>
      </c>
      <c r="G23" s="62" t="s">
        <v>87</v>
      </c>
      <c r="H23" s="62" t="s">
        <v>87</v>
      </c>
      <c r="I23" s="62" t="s">
        <v>87</v>
      </c>
    </row>
    <row r="24" spans="2:9" ht="15" customHeight="1" x14ac:dyDescent="0.2">
      <c r="B24" s="42" t="s">
        <v>89</v>
      </c>
      <c r="C24" s="62" t="s">
        <v>87</v>
      </c>
      <c r="D24" s="62" t="s">
        <v>87</v>
      </c>
      <c r="E24" s="62" t="s">
        <v>87</v>
      </c>
      <c r="F24" s="62" t="s">
        <v>87</v>
      </c>
      <c r="G24" s="62" t="s">
        <v>87</v>
      </c>
      <c r="H24" s="62" t="s">
        <v>87</v>
      </c>
      <c r="I24" s="62" t="s">
        <v>87</v>
      </c>
    </row>
    <row r="25" spans="2:9" ht="15" customHeight="1" x14ac:dyDescent="0.2">
      <c r="B25" s="42" t="s">
        <v>86</v>
      </c>
      <c r="C25" s="62" t="s">
        <v>87</v>
      </c>
      <c r="D25" s="62" t="s">
        <v>87</v>
      </c>
      <c r="E25" s="62" t="s">
        <v>87</v>
      </c>
      <c r="F25" s="62" t="s">
        <v>87</v>
      </c>
      <c r="G25" s="62" t="s">
        <v>87</v>
      </c>
      <c r="H25" s="62" t="s">
        <v>87</v>
      </c>
      <c r="I25" s="62" t="s">
        <v>87</v>
      </c>
    </row>
    <row r="26" spans="2:9" ht="15" customHeight="1" x14ac:dyDescent="0.2">
      <c r="B26" s="42" t="s">
        <v>88</v>
      </c>
      <c r="C26" s="62" t="s">
        <v>87</v>
      </c>
      <c r="D26" s="62" t="s">
        <v>87</v>
      </c>
      <c r="E26" s="62" t="s">
        <v>87</v>
      </c>
      <c r="F26" s="62" t="s">
        <v>87</v>
      </c>
      <c r="G26" s="62" t="s">
        <v>87</v>
      </c>
      <c r="H26" s="62" t="s">
        <v>87</v>
      </c>
      <c r="I26" s="62" t="s">
        <v>87</v>
      </c>
    </row>
    <row r="27" spans="2:9" ht="15" customHeight="1" x14ac:dyDescent="0.2">
      <c r="B27" s="42" t="s">
        <v>84</v>
      </c>
      <c r="C27" s="62" t="s">
        <v>87</v>
      </c>
      <c r="D27" s="62" t="s">
        <v>87</v>
      </c>
      <c r="E27" s="62" t="s">
        <v>87</v>
      </c>
      <c r="F27" s="62" t="s">
        <v>87</v>
      </c>
      <c r="G27" s="62" t="s">
        <v>87</v>
      </c>
      <c r="H27" s="62" t="s">
        <v>87</v>
      </c>
      <c r="I27" s="62" t="s">
        <v>87</v>
      </c>
    </row>
    <row r="28" spans="2:9" ht="15" customHeight="1" x14ac:dyDescent="0.2">
      <c r="B28" s="42" t="s">
        <v>90</v>
      </c>
      <c r="C28" s="62" t="s">
        <v>87</v>
      </c>
      <c r="D28" s="62" t="s">
        <v>87</v>
      </c>
      <c r="E28" s="62" t="s">
        <v>87</v>
      </c>
      <c r="F28" s="62" t="s">
        <v>87</v>
      </c>
      <c r="G28" s="62" t="s">
        <v>87</v>
      </c>
      <c r="H28" s="62" t="s">
        <v>87</v>
      </c>
      <c r="I28" s="62" t="s">
        <v>87</v>
      </c>
    </row>
    <row r="29" spans="2:9" ht="15" customHeight="1" x14ac:dyDescent="0.2">
      <c r="B29" s="42" t="s">
        <v>86</v>
      </c>
      <c r="C29" s="62" t="s">
        <v>87</v>
      </c>
      <c r="D29" s="62" t="s">
        <v>87</v>
      </c>
      <c r="E29" s="62" t="s">
        <v>87</v>
      </c>
      <c r="F29" s="62" t="s">
        <v>87</v>
      </c>
      <c r="G29" s="62" t="s">
        <v>87</v>
      </c>
      <c r="H29" s="62" t="s">
        <v>87</v>
      </c>
      <c r="I29" s="62" t="s">
        <v>87</v>
      </c>
    </row>
    <row r="30" spans="2:9" ht="15" customHeight="1" x14ac:dyDescent="0.2">
      <c r="B30" s="42" t="s">
        <v>88</v>
      </c>
      <c r="C30" s="62" t="s">
        <v>87</v>
      </c>
      <c r="D30" s="62" t="s">
        <v>87</v>
      </c>
      <c r="E30" s="62" t="s">
        <v>87</v>
      </c>
      <c r="F30" s="62" t="s">
        <v>87</v>
      </c>
      <c r="G30" s="62" t="s">
        <v>87</v>
      </c>
      <c r="H30" s="62" t="s">
        <v>87</v>
      </c>
      <c r="I30" s="62" t="s">
        <v>87</v>
      </c>
    </row>
    <row r="31" spans="2:9" ht="15" customHeight="1" x14ac:dyDescent="0.2">
      <c r="B31" s="42" t="s">
        <v>84</v>
      </c>
      <c r="C31" s="62" t="s">
        <v>87</v>
      </c>
      <c r="D31" s="62" t="s">
        <v>87</v>
      </c>
      <c r="E31" s="62" t="s">
        <v>87</v>
      </c>
      <c r="F31" s="62" t="s">
        <v>87</v>
      </c>
      <c r="G31" s="62" t="s">
        <v>87</v>
      </c>
      <c r="H31" s="62" t="s">
        <v>87</v>
      </c>
      <c r="I31" s="62" t="s">
        <v>87</v>
      </c>
    </row>
    <row r="32" spans="2:9" ht="15" customHeight="1" x14ac:dyDescent="0.2">
      <c r="B32" s="66" t="s">
        <v>92</v>
      </c>
      <c r="C32" s="82">
        <v>-0.1</v>
      </c>
      <c r="D32" s="62" t="s">
        <v>87</v>
      </c>
      <c r="E32" s="62" t="s">
        <v>87</v>
      </c>
      <c r="F32" s="82">
        <v>-0.1</v>
      </c>
      <c r="G32" s="62" t="s">
        <v>87</v>
      </c>
      <c r="H32" s="62" t="s">
        <v>87</v>
      </c>
      <c r="I32" s="62" t="s">
        <v>87</v>
      </c>
    </row>
    <row r="33" spans="2:9" ht="15" customHeight="1" x14ac:dyDescent="0.25">
      <c r="B33" s="60" t="s">
        <v>184</v>
      </c>
      <c r="C33" s="66"/>
      <c r="D33" s="17"/>
      <c r="E33" s="66"/>
      <c r="F33" s="17"/>
      <c r="G33" s="17"/>
      <c r="H33" s="17"/>
      <c r="I33" s="17"/>
    </row>
    <row r="34" spans="2:9" ht="15" customHeight="1" x14ac:dyDescent="0.2">
      <c r="B34" s="42" t="s">
        <v>83</v>
      </c>
      <c r="C34" s="62" t="s">
        <v>87</v>
      </c>
      <c r="D34" s="62" t="s">
        <v>87</v>
      </c>
      <c r="E34" s="62" t="s">
        <v>87</v>
      </c>
      <c r="F34" s="62" t="s">
        <v>87</v>
      </c>
      <c r="G34" s="62" t="s">
        <v>87</v>
      </c>
      <c r="H34" s="62" t="s">
        <v>87</v>
      </c>
      <c r="I34" s="62" t="s">
        <v>87</v>
      </c>
    </row>
    <row r="35" spans="2:9" ht="15" customHeight="1" x14ac:dyDescent="0.2">
      <c r="B35" s="42" t="s">
        <v>84</v>
      </c>
      <c r="C35" s="62" t="s">
        <v>87</v>
      </c>
      <c r="D35" s="62" t="s">
        <v>87</v>
      </c>
      <c r="E35" s="62" t="s">
        <v>87</v>
      </c>
      <c r="F35" s="62" t="s">
        <v>87</v>
      </c>
      <c r="G35" s="62" t="s">
        <v>87</v>
      </c>
      <c r="H35" s="62" t="s">
        <v>87</v>
      </c>
      <c r="I35" s="62" t="s">
        <v>87</v>
      </c>
    </row>
    <row r="36" spans="2:9" ht="15" customHeight="1" x14ac:dyDescent="0.2">
      <c r="B36" s="42" t="s">
        <v>85</v>
      </c>
      <c r="C36" s="62" t="s">
        <v>87</v>
      </c>
      <c r="D36" s="62" t="s">
        <v>87</v>
      </c>
      <c r="E36" s="62" t="s">
        <v>87</v>
      </c>
      <c r="F36" s="62" t="s">
        <v>87</v>
      </c>
      <c r="G36" s="62" t="s">
        <v>87</v>
      </c>
      <c r="H36" s="62" t="s">
        <v>87</v>
      </c>
      <c r="I36" s="62" t="s">
        <v>87</v>
      </c>
    </row>
    <row r="37" spans="2:9" ht="15" customHeight="1" x14ac:dyDescent="0.2">
      <c r="B37" s="42" t="s">
        <v>86</v>
      </c>
      <c r="C37" s="62" t="s">
        <v>87</v>
      </c>
      <c r="D37" s="62" t="s">
        <v>87</v>
      </c>
      <c r="E37" s="62" t="s">
        <v>87</v>
      </c>
      <c r="F37" s="62" t="s">
        <v>87</v>
      </c>
      <c r="G37" s="62" t="s">
        <v>87</v>
      </c>
      <c r="H37" s="62" t="s">
        <v>87</v>
      </c>
      <c r="I37" s="62" t="s">
        <v>87</v>
      </c>
    </row>
    <row r="38" spans="2:9" ht="15" customHeight="1" x14ac:dyDescent="0.2">
      <c r="B38" s="42" t="s">
        <v>88</v>
      </c>
      <c r="C38" s="62" t="s">
        <v>87</v>
      </c>
      <c r="D38" s="62" t="s">
        <v>87</v>
      </c>
      <c r="E38" s="62" t="s">
        <v>87</v>
      </c>
      <c r="F38" s="62" t="s">
        <v>87</v>
      </c>
      <c r="G38" s="62" t="s">
        <v>87</v>
      </c>
      <c r="H38" s="62" t="s">
        <v>87</v>
      </c>
      <c r="I38" s="62" t="s">
        <v>87</v>
      </c>
    </row>
    <row r="39" spans="2:9" ht="15" customHeight="1" x14ac:dyDescent="0.2">
      <c r="B39" s="42" t="s">
        <v>84</v>
      </c>
      <c r="C39" s="62" t="s">
        <v>87</v>
      </c>
      <c r="D39" s="62" t="s">
        <v>87</v>
      </c>
      <c r="E39" s="62" t="s">
        <v>87</v>
      </c>
      <c r="F39" s="62" t="s">
        <v>87</v>
      </c>
      <c r="G39" s="62" t="s">
        <v>87</v>
      </c>
      <c r="H39" s="62" t="s">
        <v>87</v>
      </c>
      <c r="I39" s="62" t="s">
        <v>87</v>
      </c>
    </row>
    <row r="40" spans="2:9" ht="15" customHeight="1" x14ac:dyDescent="0.2">
      <c r="B40" s="42" t="s">
        <v>89</v>
      </c>
      <c r="C40" s="62" t="s">
        <v>87</v>
      </c>
      <c r="D40" s="62" t="s">
        <v>87</v>
      </c>
      <c r="E40" s="62" t="s">
        <v>87</v>
      </c>
      <c r="F40" s="62" t="s">
        <v>87</v>
      </c>
      <c r="G40" s="62" t="s">
        <v>87</v>
      </c>
      <c r="H40" s="62" t="s">
        <v>87</v>
      </c>
      <c r="I40" s="62" t="s">
        <v>87</v>
      </c>
    </row>
    <row r="41" spans="2:9" ht="15" customHeight="1" x14ac:dyDescent="0.2">
      <c r="B41" s="42" t="s">
        <v>86</v>
      </c>
      <c r="C41" s="62" t="s">
        <v>87</v>
      </c>
      <c r="D41" s="62" t="s">
        <v>87</v>
      </c>
      <c r="E41" s="62" t="s">
        <v>87</v>
      </c>
      <c r="F41" s="62" t="s">
        <v>87</v>
      </c>
      <c r="G41" s="62" t="s">
        <v>87</v>
      </c>
      <c r="H41" s="62" t="s">
        <v>87</v>
      </c>
      <c r="I41" s="62" t="s">
        <v>87</v>
      </c>
    </row>
    <row r="42" spans="2:9" ht="15" customHeight="1" x14ac:dyDescent="0.2">
      <c r="B42" s="42" t="s">
        <v>88</v>
      </c>
      <c r="C42" s="62" t="s">
        <v>87</v>
      </c>
      <c r="D42" s="62" t="s">
        <v>87</v>
      </c>
      <c r="E42" s="62" t="s">
        <v>87</v>
      </c>
      <c r="F42" s="62" t="s">
        <v>87</v>
      </c>
      <c r="G42" s="62" t="s">
        <v>87</v>
      </c>
      <c r="H42" s="62" t="s">
        <v>87</v>
      </c>
      <c r="I42" s="62" t="s">
        <v>87</v>
      </c>
    </row>
    <row r="43" spans="2:9" ht="15" customHeight="1" x14ac:dyDescent="0.2">
      <c r="B43" s="42" t="s">
        <v>84</v>
      </c>
      <c r="C43" s="62" t="s">
        <v>87</v>
      </c>
      <c r="D43" s="62" t="s">
        <v>87</v>
      </c>
      <c r="E43" s="62" t="s">
        <v>87</v>
      </c>
      <c r="F43" s="62" t="s">
        <v>87</v>
      </c>
      <c r="G43" s="62" t="s">
        <v>87</v>
      </c>
      <c r="H43" s="62" t="s">
        <v>87</v>
      </c>
      <c r="I43" s="62" t="s">
        <v>87</v>
      </c>
    </row>
    <row r="44" spans="2:9" ht="15" customHeight="1" x14ac:dyDescent="0.2">
      <c r="B44" s="42" t="s">
        <v>90</v>
      </c>
      <c r="C44" s="62" t="s">
        <v>87</v>
      </c>
      <c r="D44" s="62" t="s">
        <v>87</v>
      </c>
      <c r="E44" s="62" t="s">
        <v>87</v>
      </c>
      <c r="F44" s="62" t="s">
        <v>87</v>
      </c>
      <c r="G44" s="62" t="s">
        <v>87</v>
      </c>
      <c r="H44" s="62" t="s">
        <v>87</v>
      </c>
      <c r="I44" s="62" t="s">
        <v>87</v>
      </c>
    </row>
    <row r="45" spans="2:9" ht="15" customHeight="1" x14ac:dyDescent="0.2">
      <c r="B45" s="42" t="s">
        <v>86</v>
      </c>
      <c r="C45" s="62" t="s">
        <v>87</v>
      </c>
      <c r="D45" s="62" t="s">
        <v>87</v>
      </c>
      <c r="E45" s="62" t="s">
        <v>87</v>
      </c>
      <c r="F45" s="62" t="s">
        <v>87</v>
      </c>
      <c r="G45" s="62" t="s">
        <v>87</v>
      </c>
      <c r="H45" s="62" t="s">
        <v>87</v>
      </c>
      <c r="I45" s="62" t="s">
        <v>87</v>
      </c>
    </row>
    <row r="46" spans="2:9" ht="15" customHeight="1" x14ac:dyDescent="0.2">
      <c r="B46" s="42" t="s">
        <v>88</v>
      </c>
      <c r="C46" s="62" t="s">
        <v>87</v>
      </c>
      <c r="D46" s="62" t="s">
        <v>87</v>
      </c>
      <c r="E46" s="62" t="s">
        <v>87</v>
      </c>
      <c r="F46" s="62" t="s">
        <v>87</v>
      </c>
      <c r="G46" s="62" t="s">
        <v>87</v>
      </c>
      <c r="H46" s="62" t="s">
        <v>87</v>
      </c>
      <c r="I46" s="62" t="s">
        <v>87</v>
      </c>
    </row>
    <row r="47" spans="2:9" ht="15" customHeight="1" x14ac:dyDescent="0.2">
      <c r="B47" s="42" t="s">
        <v>84</v>
      </c>
      <c r="C47" s="62" t="s">
        <v>87</v>
      </c>
      <c r="D47" s="62" t="s">
        <v>87</v>
      </c>
      <c r="E47" s="62" t="s">
        <v>87</v>
      </c>
      <c r="F47" s="62" t="s">
        <v>87</v>
      </c>
      <c r="G47" s="62" t="s">
        <v>87</v>
      </c>
      <c r="H47" s="62" t="s">
        <v>87</v>
      </c>
      <c r="I47" s="62" t="s">
        <v>87</v>
      </c>
    </row>
    <row r="48" spans="2:9" ht="15" customHeight="1" x14ac:dyDescent="0.2">
      <c r="B48" s="66" t="s">
        <v>92</v>
      </c>
      <c r="C48" s="62" t="s">
        <v>87</v>
      </c>
      <c r="D48" s="62" t="s">
        <v>87</v>
      </c>
      <c r="E48" s="62">
        <v>-0.1</v>
      </c>
      <c r="F48" s="62">
        <v>-0.1</v>
      </c>
      <c r="G48" s="62" t="s">
        <v>87</v>
      </c>
      <c r="H48" s="62" t="s">
        <v>87</v>
      </c>
      <c r="I48" s="62" t="s">
        <v>87</v>
      </c>
    </row>
    <row r="49" spans="2:9" ht="15" customHeight="1" x14ac:dyDescent="0.25">
      <c r="B49" s="60" t="s">
        <v>185</v>
      </c>
      <c r="C49" s="66"/>
      <c r="D49" s="66"/>
      <c r="E49" s="66"/>
      <c r="F49" s="66"/>
      <c r="I49" s="17"/>
    </row>
    <row r="50" spans="2:9" ht="15" customHeight="1" x14ac:dyDescent="0.2">
      <c r="B50" s="42" t="s">
        <v>83</v>
      </c>
      <c r="C50" s="62" t="s">
        <v>87</v>
      </c>
      <c r="D50" s="62" t="s">
        <v>87</v>
      </c>
      <c r="E50" s="62" t="s">
        <v>87</v>
      </c>
      <c r="F50" s="62" t="s">
        <v>87</v>
      </c>
      <c r="G50" s="62" t="s">
        <v>87</v>
      </c>
      <c r="H50" s="62" t="s">
        <v>87</v>
      </c>
      <c r="I50" s="62" t="s">
        <v>87</v>
      </c>
    </row>
    <row r="51" spans="2:9" ht="15" customHeight="1" x14ac:dyDescent="0.2">
      <c r="B51" s="42" t="s">
        <v>84</v>
      </c>
      <c r="C51" s="62" t="s">
        <v>87</v>
      </c>
      <c r="D51" s="62" t="s">
        <v>87</v>
      </c>
      <c r="E51" s="62" t="s">
        <v>87</v>
      </c>
      <c r="F51" s="62" t="s">
        <v>87</v>
      </c>
      <c r="G51" s="62" t="s">
        <v>87</v>
      </c>
      <c r="H51" s="62" t="s">
        <v>87</v>
      </c>
      <c r="I51" s="62" t="s">
        <v>87</v>
      </c>
    </row>
    <row r="52" spans="2:9" ht="15" customHeight="1" x14ac:dyDescent="0.2">
      <c r="B52" s="42" t="s">
        <v>85</v>
      </c>
      <c r="C52" s="62" t="s">
        <v>87</v>
      </c>
      <c r="D52" s="62" t="s">
        <v>87</v>
      </c>
      <c r="E52" s="62" t="s">
        <v>87</v>
      </c>
      <c r="F52" s="62" t="s">
        <v>87</v>
      </c>
      <c r="G52" s="62" t="s">
        <v>87</v>
      </c>
      <c r="H52" s="62" t="s">
        <v>87</v>
      </c>
      <c r="I52" s="62" t="s">
        <v>87</v>
      </c>
    </row>
    <row r="53" spans="2:9" ht="15" customHeight="1" x14ac:dyDescent="0.2">
      <c r="B53" s="42" t="s">
        <v>86</v>
      </c>
      <c r="C53" s="62" t="s">
        <v>87</v>
      </c>
      <c r="D53" s="62" t="s">
        <v>87</v>
      </c>
      <c r="E53" s="62" t="s">
        <v>87</v>
      </c>
      <c r="F53" s="62" t="s">
        <v>87</v>
      </c>
      <c r="G53" s="62" t="s">
        <v>87</v>
      </c>
      <c r="H53" s="62" t="s">
        <v>87</v>
      </c>
      <c r="I53" s="62" t="s">
        <v>87</v>
      </c>
    </row>
    <row r="54" spans="2:9" ht="15" customHeight="1" x14ac:dyDescent="0.2">
      <c r="B54" s="42" t="s">
        <v>88</v>
      </c>
      <c r="C54" s="62" t="s">
        <v>87</v>
      </c>
      <c r="D54" s="62" t="s">
        <v>87</v>
      </c>
      <c r="E54" s="62" t="s">
        <v>87</v>
      </c>
      <c r="F54" s="62" t="s">
        <v>87</v>
      </c>
      <c r="G54" s="62" t="s">
        <v>87</v>
      </c>
      <c r="H54" s="62" t="s">
        <v>87</v>
      </c>
      <c r="I54" s="62" t="s">
        <v>87</v>
      </c>
    </row>
    <row r="55" spans="2:9" ht="15" customHeight="1" x14ac:dyDescent="0.2">
      <c r="B55" s="42" t="s">
        <v>84</v>
      </c>
      <c r="C55" s="62" t="s">
        <v>87</v>
      </c>
      <c r="D55" s="62" t="s">
        <v>87</v>
      </c>
      <c r="E55" s="62" t="s">
        <v>87</v>
      </c>
      <c r="F55" s="62" t="s">
        <v>87</v>
      </c>
      <c r="G55" s="62" t="s">
        <v>87</v>
      </c>
      <c r="H55" s="62" t="s">
        <v>87</v>
      </c>
      <c r="I55" s="62" t="s">
        <v>87</v>
      </c>
    </row>
    <row r="56" spans="2:9" ht="15" customHeight="1" x14ac:dyDescent="0.2">
      <c r="B56" s="42" t="s">
        <v>89</v>
      </c>
      <c r="C56" s="62" t="s">
        <v>87</v>
      </c>
      <c r="D56" s="62" t="s">
        <v>87</v>
      </c>
      <c r="E56" s="62" t="s">
        <v>87</v>
      </c>
      <c r="F56" s="62" t="s">
        <v>87</v>
      </c>
      <c r="G56" s="62" t="s">
        <v>87</v>
      </c>
      <c r="H56" s="62" t="s">
        <v>87</v>
      </c>
      <c r="I56" s="62" t="s">
        <v>87</v>
      </c>
    </row>
    <row r="57" spans="2:9" ht="15" customHeight="1" x14ac:dyDescent="0.2">
      <c r="B57" s="42" t="s">
        <v>86</v>
      </c>
      <c r="C57" s="62" t="s">
        <v>87</v>
      </c>
      <c r="D57" s="62" t="s">
        <v>87</v>
      </c>
      <c r="E57" s="62" t="s">
        <v>87</v>
      </c>
      <c r="F57" s="62" t="s">
        <v>87</v>
      </c>
      <c r="G57" s="62" t="s">
        <v>87</v>
      </c>
      <c r="H57" s="62" t="s">
        <v>87</v>
      </c>
      <c r="I57" s="62" t="s">
        <v>87</v>
      </c>
    </row>
    <row r="58" spans="2:9" ht="15" customHeight="1" x14ac:dyDescent="0.2">
      <c r="B58" s="42" t="s">
        <v>88</v>
      </c>
      <c r="C58" s="62" t="s">
        <v>87</v>
      </c>
      <c r="D58" s="62" t="s">
        <v>87</v>
      </c>
      <c r="E58" s="62" t="s">
        <v>87</v>
      </c>
      <c r="F58" s="62" t="s">
        <v>87</v>
      </c>
      <c r="G58" s="62" t="s">
        <v>87</v>
      </c>
      <c r="H58" s="62" t="s">
        <v>87</v>
      </c>
      <c r="I58" s="62" t="s">
        <v>87</v>
      </c>
    </row>
    <row r="59" spans="2:9" ht="15" customHeight="1" x14ac:dyDescent="0.2">
      <c r="B59" s="42" t="s">
        <v>84</v>
      </c>
      <c r="C59" s="62" t="s">
        <v>87</v>
      </c>
      <c r="D59" s="62" t="s">
        <v>87</v>
      </c>
      <c r="E59" s="62" t="s">
        <v>87</v>
      </c>
      <c r="F59" s="62" t="s">
        <v>87</v>
      </c>
      <c r="G59" s="62" t="s">
        <v>87</v>
      </c>
      <c r="H59" s="62" t="s">
        <v>87</v>
      </c>
      <c r="I59" s="62" t="s">
        <v>87</v>
      </c>
    </row>
    <row r="60" spans="2:9" ht="15" customHeight="1" x14ac:dyDescent="0.2">
      <c r="B60" s="42" t="s">
        <v>90</v>
      </c>
      <c r="C60" s="62" t="s">
        <v>87</v>
      </c>
      <c r="D60" s="62" t="s">
        <v>87</v>
      </c>
      <c r="E60" s="62" t="s">
        <v>87</v>
      </c>
      <c r="F60" s="62" t="s">
        <v>87</v>
      </c>
      <c r="G60" s="62" t="s">
        <v>87</v>
      </c>
      <c r="H60" s="62" t="s">
        <v>87</v>
      </c>
      <c r="I60" s="62" t="s">
        <v>87</v>
      </c>
    </row>
    <row r="61" spans="2:9" ht="15" customHeight="1" x14ac:dyDescent="0.2">
      <c r="B61" s="42" t="s">
        <v>86</v>
      </c>
      <c r="C61" s="62" t="s">
        <v>87</v>
      </c>
      <c r="D61" s="62" t="s">
        <v>87</v>
      </c>
      <c r="E61" s="62" t="s">
        <v>87</v>
      </c>
      <c r="F61" s="62" t="s">
        <v>87</v>
      </c>
      <c r="G61" s="62" t="s">
        <v>87</v>
      </c>
      <c r="H61" s="62" t="s">
        <v>87</v>
      </c>
      <c r="I61" s="62" t="s">
        <v>87</v>
      </c>
    </row>
    <row r="62" spans="2:9" ht="15" customHeight="1" x14ac:dyDescent="0.2">
      <c r="B62" s="42" t="s">
        <v>88</v>
      </c>
      <c r="C62" s="62" t="s">
        <v>87</v>
      </c>
      <c r="D62" s="62" t="s">
        <v>87</v>
      </c>
      <c r="E62" s="62" t="s">
        <v>87</v>
      </c>
      <c r="F62" s="62" t="s">
        <v>87</v>
      </c>
      <c r="G62" s="62" t="s">
        <v>87</v>
      </c>
      <c r="H62" s="62" t="s">
        <v>87</v>
      </c>
      <c r="I62" s="62" t="s">
        <v>87</v>
      </c>
    </row>
    <row r="63" spans="2:9" ht="15" customHeight="1" x14ac:dyDescent="0.2">
      <c r="B63" s="42" t="s">
        <v>84</v>
      </c>
      <c r="C63" s="62" t="s">
        <v>87</v>
      </c>
      <c r="D63" s="62" t="s">
        <v>87</v>
      </c>
      <c r="E63" s="62" t="s">
        <v>87</v>
      </c>
      <c r="F63" s="62" t="s">
        <v>87</v>
      </c>
      <c r="G63" s="62" t="s">
        <v>87</v>
      </c>
      <c r="H63" s="62" t="s">
        <v>87</v>
      </c>
      <c r="I63" s="62" t="s">
        <v>87</v>
      </c>
    </row>
    <row r="64" spans="2:9" ht="15" customHeight="1" x14ac:dyDescent="0.2">
      <c r="B64" s="66" t="s">
        <v>92</v>
      </c>
      <c r="C64" s="62" t="s">
        <v>87</v>
      </c>
      <c r="D64" s="62" t="s">
        <v>87</v>
      </c>
      <c r="E64" s="62">
        <v>-0.1</v>
      </c>
      <c r="F64" s="62" t="s">
        <v>87</v>
      </c>
      <c r="G64" s="62" t="s">
        <v>87</v>
      </c>
      <c r="H64" s="62" t="s">
        <v>87</v>
      </c>
      <c r="I64" s="62" t="s">
        <v>87</v>
      </c>
    </row>
    <row r="65" spans="2:9" ht="15" customHeight="1" thickBot="1" x14ac:dyDescent="0.25">
      <c r="B65" s="43"/>
      <c r="C65" s="40"/>
      <c r="D65" s="40"/>
      <c r="E65" s="40"/>
      <c r="F65" s="40"/>
      <c r="G65" s="40"/>
      <c r="H65" s="40"/>
      <c r="I65" s="40"/>
    </row>
    <row r="66" spans="2:9" ht="15" customHeight="1" x14ac:dyDescent="0.25">
      <c r="H66" s="96" t="s">
        <v>187</v>
      </c>
      <c r="I66" s="97"/>
    </row>
    <row r="67" spans="2:9" ht="15" customHeight="1" x14ac:dyDescent="0.2">
      <c r="B67" s="85"/>
      <c r="C67" s="86"/>
      <c r="D67" s="86"/>
    </row>
    <row r="68" spans="2:9" ht="15" customHeight="1" x14ac:dyDescent="0.2">
      <c r="B68" s="85"/>
      <c r="C68" s="86"/>
      <c r="D68" s="86"/>
      <c r="I68" s="18"/>
    </row>
    <row r="69" spans="2:9" ht="15" customHeight="1" x14ac:dyDescent="0.2">
      <c r="B69" s="85"/>
      <c r="C69" s="86"/>
      <c r="D69" s="86"/>
    </row>
    <row r="70" spans="2:9" ht="15" customHeight="1" x14ac:dyDescent="0.2">
      <c r="I70" s="18"/>
    </row>
    <row r="71" spans="2:9" x14ac:dyDescent="0.2">
      <c r="B71" s="35"/>
    </row>
    <row r="72" spans="2:9" x14ac:dyDescent="0.2">
      <c r="B72" s="85"/>
      <c r="C72" s="86"/>
      <c r="D72" s="86"/>
    </row>
  </sheetData>
  <mergeCells count="7">
    <mergeCell ref="B72:D72"/>
    <mergeCell ref="B3:I3"/>
    <mergeCell ref="C5:I5"/>
    <mergeCell ref="H66:I66"/>
    <mergeCell ref="B67:D67"/>
    <mergeCell ref="B68:D68"/>
    <mergeCell ref="B69:D69"/>
  </mergeCells>
  <hyperlinks>
    <hyperlink ref="B1" location="Contents!B13" display="Back to contents" xr:uid="{00000000-0004-0000-1B00-000000000000}"/>
  </hyperlinks>
  <pageMargins left="0.74803149606299213" right="0.74803149606299213" top="0.98425196850393704" bottom="0.98425196850393704" header="0.51181102362204722" footer="0.51181102362204722"/>
  <pageSetup paperSize="9" scale="59" orientation="portrai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fitToPage="1"/>
  </sheetPr>
  <dimension ref="B1:K72"/>
  <sheetViews>
    <sheetView showGridLines="0" zoomScaleNormal="100" workbookViewId="0">
      <pane ySplit="6" topLeftCell="A58"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1" width="16.6328125" style="66" customWidth="1"/>
    <col min="12" max="12" width="11.36328125" style="66" bestFit="1" customWidth="1"/>
    <col min="13" max="15" width="9.08984375" style="66" customWidth="1"/>
    <col min="16" max="16384" width="9.08984375" style="66"/>
  </cols>
  <sheetData>
    <row r="1" spans="2:11" ht="15" customHeight="1" x14ac:dyDescent="0.25">
      <c r="B1" s="70" t="s">
        <v>11</v>
      </c>
    </row>
    <row r="2" spans="2:11" ht="15" customHeight="1" x14ac:dyDescent="0.2"/>
    <row r="3" spans="2:11" ht="15" customHeight="1" x14ac:dyDescent="0.3">
      <c r="B3" s="89" t="s">
        <v>466</v>
      </c>
      <c r="C3" s="86"/>
      <c r="D3" s="86"/>
      <c r="E3" s="86"/>
      <c r="F3" s="86"/>
      <c r="G3" s="86"/>
      <c r="H3" s="86"/>
      <c r="I3" s="86"/>
      <c r="J3" s="9"/>
      <c r="K3" s="9"/>
    </row>
    <row r="4" spans="2:11" ht="15" customHeight="1" thickBot="1" x14ac:dyDescent="0.25">
      <c r="B4" s="66" t="s">
        <v>121</v>
      </c>
      <c r="C4" s="16"/>
      <c r="D4" s="16"/>
      <c r="E4" s="16"/>
      <c r="F4" s="16"/>
      <c r="G4" s="16"/>
      <c r="H4" s="45"/>
      <c r="I4" s="45" t="s">
        <v>76</v>
      </c>
    </row>
    <row r="5" spans="2:11" ht="30" customHeight="1" x14ac:dyDescent="0.25">
      <c r="B5" s="75"/>
      <c r="C5" s="99" t="s">
        <v>280</v>
      </c>
      <c r="D5" s="100"/>
      <c r="E5" s="100"/>
      <c r="F5" s="100"/>
      <c r="G5" s="100"/>
      <c r="H5" s="100"/>
      <c r="I5" s="100"/>
    </row>
    <row r="6" spans="2:11" ht="50" customHeight="1" x14ac:dyDescent="0.2">
      <c r="C6" s="69" t="s">
        <v>304</v>
      </c>
      <c r="D6" s="69" t="s">
        <v>305</v>
      </c>
      <c r="E6" s="69" t="s">
        <v>306</v>
      </c>
      <c r="F6" s="69" t="s">
        <v>307</v>
      </c>
      <c r="G6" s="69" t="s">
        <v>308</v>
      </c>
      <c r="H6" s="69" t="s">
        <v>309</v>
      </c>
      <c r="I6" s="50" t="s">
        <v>310</v>
      </c>
    </row>
    <row r="7" spans="2:11" ht="15" customHeight="1" x14ac:dyDescent="0.25">
      <c r="B7" s="59" t="s">
        <v>153</v>
      </c>
      <c r="C7" s="52" t="s">
        <v>311</v>
      </c>
      <c r="D7" s="52" t="s">
        <v>312</v>
      </c>
      <c r="E7" s="52" t="s">
        <v>313</v>
      </c>
      <c r="F7" s="52" t="s">
        <v>314</v>
      </c>
      <c r="G7" s="52" t="s">
        <v>315</v>
      </c>
      <c r="H7" s="52" t="s">
        <v>316</v>
      </c>
      <c r="I7" s="52" t="s">
        <v>317</v>
      </c>
    </row>
    <row r="8" spans="2:11" ht="15" customHeight="1" x14ac:dyDescent="0.2">
      <c r="B8" s="83">
        <v>2017</v>
      </c>
      <c r="C8" s="62" t="s">
        <v>87</v>
      </c>
      <c r="D8" s="62" t="s">
        <v>87</v>
      </c>
      <c r="E8" s="62" t="s">
        <v>87</v>
      </c>
      <c r="F8" s="62"/>
      <c r="G8" s="62" t="s">
        <v>87</v>
      </c>
      <c r="H8" s="62" t="s">
        <v>87</v>
      </c>
      <c r="I8" s="62" t="s">
        <v>87</v>
      </c>
    </row>
    <row r="9" spans="2:11" ht="15" customHeight="1" x14ac:dyDescent="0.2">
      <c r="B9" s="83">
        <v>2018</v>
      </c>
      <c r="C9" s="62" t="s">
        <v>87</v>
      </c>
      <c r="D9" s="62" t="s">
        <v>87</v>
      </c>
      <c r="E9" s="62" t="s">
        <v>87</v>
      </c>
      <c r="F9" s="62" t="s">
        <v>87</v>
      </c>
      <c r="G9" s="62" t="s">
        <v>87</v>
      </c>
      <c r="H9" s="62" t="s">
        <v>87</v>
      </c>
      <c r="I9" s="62" t="s">
        <v>87</v>
      </c>
    </row>
    <row r="10" spans="2:11" ht="15" customHeight="1" x14ac:dyDescent="0.2">
      <c r="B10" s="83">
        <v>2019</v>
      </c>
      <c r="C10" s="62" t="s">
        <v>87</v>
      </c>
      <c r="D10" s="62" t="s">
        <v>87</v>
      </c>
      <c r="E10" s="62" t="s">
        <v>87</v>
      </c>
      <c r="F10" s="62" t="s">
        <v>87</v>
      </c>
      <c r="G10" s="62" t="s">
        <v>87</v>
      </c>
      <c r="H10" s="62" t="s">
        <v>87</v>
      </c>
      <c r="I10" s="62" t="s">
        <v>87</v>
      </c>
    </row>
    <row r="11" spans="2:11" ht="15" customHeight="1" x14ac:dyDescent="0.2">
      <c r="B11" s="83">
        <v>2020</v>
      </c>
      <c r="C11" s="82">
        <v>0.6</v>
      </c>
      <c r="D11" s="82">
        <v>0.6</v>
      </c>
      <c r="E11" s="82">
        <v>0.3</v>
      </c>
      <c r="F11" s="82">
        <v>0.5</v>
      </c>
      <c r="G11" s="62" t="s">
        <v>87</v>
      </c>
      <c r="H11" s="62" t="s">
        <v>87</v>
      </c>
      <c r="I11" s="62" t="s">
        <v>87</v>
      </c>
    </row>
    <row r="12" spans="2:11" ht="15" customHeight="1" x14ac:dyDescent="0.25">
      <c r="B12" s="60" t="s">
        <v>161</v>
      </c>
      <c r="C12" s="17"/>
      <c r="D12" s="17"/>
      <c r="E12" s="17"/>
      <c r="F12" s="17"/>
      <c r="G12" s="17"/>
      <c r="H12" s="17"/>
      <c r="I12" s="17"/>
    </row>
    <row r="13" spans="2:11" ht="15" customHeight="1" x14ac:dyDescent="0.2">
      <c r="B13" s="83">
        <v>2017</v>
      </c>
      <c r="C13" s="62" t="s">
        <v>87</v>
      </c>
      <c r="D13" s="62" t="s">
        <v>87</v>
      </c>
      <c r="E13" s="62" t="s">
        <v>87</v>
      </c>
      <c r="F13" s="62"/>
      <c r="G13" s="62" t="s">
        <v>87</v>
      </c>
      <c r="H13" s="62" t="s">
        <v>87</v>
      </c>
      <c r="I13" s="62" t="s">
        <v>87</v>
      </c>
      <c r="J13" s="34"/>
    </row>
    <row r="14" spans="2:11" ht="15" customHeight="1" x14ac:dyDescent="0.2">
      <c r="B14" s="83">
        <v>2018</v>
      </c>
      <c r="C14" s="62" t="s">
        <v>87</v>
      </c>
      <c r="D14" s="62" t="s">
        <v>87</v>
      </c>
      <c r="E14" s="62" t="s">
        <v>87</v>
      </c>
      <c r="F14" s="62"/>
      <c r="G14" s="62" t="s">
        <v>87</v>
      </c>
      <c r="H14" s="62" t="s">
        <v>87</v>
      </c>
      <c r="I14" s="62" t="s">
        <v>87</v>
      </c>
      <c r="J14" s="34"/>
    </row>
    <row r="15" spans="2:11" ht="15" customHeight="1" x14ac:dyDescent="0.2">
      <c r="B15" s="83">
        <v>2019</v>
      </c>
      <c r="C15" s="62" t="s">
        <v>87</v>
      </c>
      <c r="D15" s="62" t="s">
        <v>87</v>
      </c>
      <c r="E15" s="62" t="s">
        <v>87</v>
      </c>
      <c r="F15" s="62" t="s">
        <v>87</v>
      </c>
      <c r="G15" s="62" t="s">
        <v>87</v>
      </c>
      <c r="H15" s="62" t="s">
        <v>87</v>
      </c>
      <c r="I15" s="62" t="s">
        <v>87</v>
      </c>
      <c r="J15" s="34"/>
    </row>
    <row r="16" spans="2:11" ht="15" customHeight="1" x14ac:dyDescent="0.2">
      <c r="B16" s="83">
        <v>2020</v>
      </c>
      <c r="C16" s="62">
        <v>0.6</v>
      </c>
      <c r="D16" s="62">
        <v>0.6</v>
      </c>
      <c r="E16" s="62">
        <v>0.3</v>
      </c>
      <c r="F16" s="62">
        <v>0.4</v>
      </c>
      <c r="G16" s="62" t="s">
        <v>87</v>
      </c>
      <c r="H16" s="62" t="s">
        <v>87</v>
      </c>
      <c r="I16" s="62" t="s">
        <v>87</v>
      </c>
      <c r="J16" s="34"/>
    </row>
    <row r="17" spans="2:9" ht="15" customHeight="1" x14ac:dyDescent="0.25">
      <c r="B17" s="60" t="s">
        <v>162</v>
      </c>
      <c r="C17" s="17"/>
      <c r="D17" s="17"/>
      <c r="E17" s="17"/>
      <c r="F17" s="17"/>
      <c r="G17" s="17"/>
      <c r="H17" s="17"/>
      <c r="I17" s="17"/>
    </row>
    <row r="18" spans="2:9" ht="15" customHeight="1" x14ac:dyDescent="0.2">
      <c r="B18" s="42" t="s">
        <v>83</v>
      </c>
      <c r="C18" s="62" t="s">
        <v>87</v>
      </c>
      <c r="D18" s="62" t="s">
        <v>87</v>
      </c>
      <c r="E18" s="62" t="s">
        <v>87</v>
      </c>
      <c r="F18" s="62"/>
      <c r="G18" s="62" t="s">
        <v>87</v>
      </c>
      <c r="H18" s="62" t="s">
        <v>87</v>
      </c>
      <c r="I18" s="62" t="s">
        <v>87</v>
      </c>
    </row>
    <row r="19" spans="2:9" ht="15" customHeight="1" x14ac:dyDescent="0.2">
      <c r="B19" s="42" t="s">
        <v>84</v>
      </c>
      <c r="C19" s="62" t="s">
        <v>87</v>
      </c>
      <c r="D19" s="62" t="s">
        <v>87</v>
      </c>
      <c r="E19" s="62" t="s">
        <v>87</v>
      </c>
      <c r="F19" s="62"/>
      <c r="G19" s="62" t="s">
        <v>87</v>
      </c>
      <c r="H19" s="62" t="s">
        <v>87</v>
      </c>
      <c r="I19" s="62" t="s">
        <v>87</v>
      </c>
    </row>
    <row r="20" spans="2:9" ht="15" customHeight="1" x14ac:dyDescent="0.2">
      <c r="B20" s="42" t="s">
        <v>85</v>
      </c>
      <c r="C20" s="62" t="s">
        <v>87</v>
      </c>
      <c r="D20" s="62" t="s">
        <v>87</v>
      </c>
      <c r="E20" s="62" t="s">
        <v>87</v>
      </c>
      <c r="F20" s="62"/>
      <c r="G20" s="62" t="s">
        <v>87</v>
      </c>
      <c r="H20" s="62" t="s">
        <v>87</v>
      </c>
      <c r="I20" s="62" t="s">
        <v>87</v>
      </c>
    </row>
    <row r="21" spans="2:9" ht="15" customHeight="1" x14ac:dyDescent="0.2">
      <c r="B21" s="42" t="s">
        <v>86</v>
      </c>
      <c r="C21" s="62" t="s">
        <v>87</v>
      </c>
      <c r="D21" s="62" t="s">
        <v>87</v>
      </c>
      <c r="E21" s="62" t="s">
        <v>87</v>
      </c>
      <c r="F21" s="62"/>
      <c r="G21" s="62" t="s">
        <v>87</v>
      </c>
      <c r="H21" s="62" t="s">
        <v>87</v>
      </c>
      <c r="I21" s="62" t="s">
        <v>87</v>
      </c>
    </row>
    <row r="22" spans="2:9" ht="15" customHeight="1" x14ac:dyDescent="0.2">
      <c r="B22" s="42" t="s">
        <v>88</v>
      </c>
      <c r="C22" s="62" t="s">
        <v>87</v>
      </c>
      <c r="D22" s="62" t="s">
        <v>87</v>
      </c>
      <c r="E22" s="62" t="s">
        <v>87</v>
      </c>
      <c r="F22" s="62"/>
      <c r="G22" s="62" t="s">
        <v>87</v>
      </c>
      <c r="H22" s="62" t="s">
        <v>87</v>
      </c>
      <c r="I22" s="62" t="s">
        <v>87</v>
      </c>
    </row>
    <row r="23" spans="2:9" ht="15" customHeight="1" x14ac:dyDescent="0.2">
      <c r="B23" s="42" t="s">
        <v>84</v>
      </c>
      <c r="C23" s="62" t="s">
        <v>87</v>
      </c>
      <c r="D23" s="62" t="s">
        <v>87</v>
      </c>
      <c r="E23" s="62" t="s">
        <v>87</v>
      </c>
      <c r="F23" s="62" t="s">
        <v>87</v>
      </c>
      <c r="G23" s="62" t="s">
        <v>87</v>
      </c>
      <c r="H23" s="62" t="s">
        <v>87</v>
      </c>
      <c r="I23" s="62" t="s">
        <v>87</v>
      </c>
    </row>
    <row r="24" spans="2:9" ht="15" customHeight="1" x14ac:dyDescent="0.2">
      <c r="B24" s="42" t="s">
        <v>89</v>
      </c>
      <c r="C24" s="62" t="s">
        <v>87</v>
      </c>
      <c r="D24" s="62" t="s">
        <v>87</v>
      </c>
      <c r="E24" s="62" t="s">
        <v>87</v>
      </c>
      <c r="F24" s="62" t="s">
        <v>87</v>
      </c>
      <c r="G24" s="62" t="s">
        <v>87</v>
      </c>
      <c r="H24" s="62" t="s">
        <v>87</v>
      </c>
      <c r="I24" s="62" t="s">
        <v>87</v>
      </c>
    </row>
    <row r="25" spans="2:9" ht="15" customHeight="1" x14ac:dyDescent="0.2">
      <c r="B25" s="42" t="s">
        <v>86</v>
      </c>
      <c r="C25" s="62" t="s">
        <v>87</v>
      </c>
      <c r="D25" s="62" t="s">
        <v>87</v>
      </c>
      <c r="E25" s="62" t="s">
        <v>87</v>
      </c>
      <c r="F25" s="62" t="s">
        <v>87</v>
      </c>
      <c r="G25" s="62" t="s">
        <v>87</v>
      </c>
      <c r="H25" s="62" t="s">
        <v>87</v>
      </c>
      <c r="I25" s="62" t="s">
        <v>87</v>
      </c>
    </row>
    <row r="26" spans="2:9" ht="15" customHeight="1" x14ac:dyDescent="0.2">
      <c r="B26" s="42" t="s">
        <v>88</v>
      </c>
      <c r="C26" s="62" t="s">
        <v>87</v>
      </c>
      <c r="D26" s="62" t="s">
        <v>87</v>
      </c>
      <c r="E26" s="62" t="s">
        <v>87</v>
      </c>
      <c r="F26" s="62" t="s">
        <v>87</v>
      </c>
      <c r="G26" s="62" t="s">
        <v>87</v>
      </c>
      <c r="H26" s="62" t="s">
        <v>87</v>
      </c>
      <c r="I26" s="62" t="s">
        <v>87</v>
      </c>
    </row>
    <row r="27" spans="2:9" ht="15" customHeight="1" x14ac:dyDescent="0.2">
      <c r="B27" s="42" t="s">
        <v>84</v>
      </c>
      <c r="C27" s="62" t="s">
        <v>87</v>
      </c>
      <c r="D27" s="62" t="s">
        <v>87</v>
      </c>
      <c r="E27" s="62" t="s">
        <v>87</v>
      </c>
      <c r="F27" s="62" t="s">
        <v>87</v>
      </c>
      <c r="G27" s="62" t="s">
        <v>87</v>
      </c>
      <c r="H27" s="62" t="s">
        <v>87</v>
      </c>
      <c r="I27" s="62" t="s">
        <v>87</v>
      </c>
    </row>
    <row r="28" spans="2:9" ht="15" customHeight="1" x14ac:dyDescent="0.2">
      <c r="B28" s="42" t="s">
        <v>90</v>
      </c>
      <c r="C28" s="62" t="s">
        <v>87</v>
      </c>
      <c r="D28" s="62" t="s">
        <v>87</v>
      </c>
      <c r="E28" s="62" t="s">
        <v>87</v>
      </c>
      <c r="F28" s="62" t="s">
        <v>87</v>
      </c>
      <c r="G28" s="62" t="s">
        <v>87</v>
      </c>
      <c r="H28" s="62" t="s">
        <v>87</v>
      </c>
      <c r="I28" s="62" t="s">
        <v>87</v>
      </c>
    </row>
    <row r="29" spans="2:9" ht="15" customHeight="1" x14ac:dyDescent="0.2">
      <c r="B29" s="42" t="s">
        <v>86</v>
      </c>
      <c r="C29" s="62">
        <v>0.5</v>
      </c>
      <c r="D29" s="62">
        <v>0.5</v>
      </c>
      <c r="E29" s="62" t="s">
        <v>87</v>
      </c>
      <c r="F29" s="62" t="s">
        <v>87</v>
      </c>
      <c r="G29" s="62" t="s">
        <v>87</v>
      </c>
      <c r="H29" s="62" t="s">
        <v>87</v>
      </c>
      <c r="I29" s="62" t="s">
        <v>87</v>
      </c>
    </row>
    <row r="30" spans="2:9" ht="15" customHeight="1" x14ac:dyDescent="0.2">
      <c r="B30" s="42" t="s">
        <v>88</v>
      </c>
      <c r="C30" s="62">
        <v>0.5</v>
      </c>
      <c r="D30" s="62">
        <v>0.5</v>
      </c>
      <c r="E30" s="62" t="s">
        <v>87</v>
      </c>
      <c r="F30" s="62" t="s">
        <v>87</v>
      </c>
      <c r="G30" s="62" t="s">
        <v>87</v>
      </c>
      <c r="H30" s="62" t="s">
        <v>87</v>
      </c>
      <c r="I30" s="62" t="s">
        <v>87</v>
      </c>
    </row>
    <row r="31" spans="2:9" ht="15" customHeight="1" x14ac:dyDescent="0.2">
      <c r="B31" s="42" t="s">
        <v>84</v>
      </c>
      <c r="C31" s="62">
        <v>1.3</v>
      </c>
      <c r="D31" s="62">
        <v>1.3</v>
      </c>
      <c r="E31" s="62">
        <v>1</v>
      </c>
      <c r="F31" s="62">
        <v>1.7</v>
      </c>
      <c r="G31" s="62">
        <v>0.2</v>
      </c>
      <c r="H31" s="62" t="s">
        <v>87</v>
      </c>
      <c r="I31" s="62" t="s">
        <v>87</v>
      </c>
    </row>
    <row r="32" spans="2:9" ht="15" customHeight="1" x14ac:dyDescent="0.2">
      <c r="B32" s="66" t="s">
        <v>92</v>
      </c>
      <c r="C32" s="62">
        <v>1.3</v>
      </c>
      <c r="D32" s="62">
        <v>1.3</v>
      </c>
      <c r="E32" s="62">
        <v>2</v>
      </c>
      <c r="F32" s="62">
        <v>3.4</v>
      </c>
      <c r="G32" s="62">
        <v>0.5</v>
      </c>
      <c r="H32" s="62">
        <v>0.9</v>
      </c>
      <c r="I32" s="62">
        <v>0.9</v>
      </c>
    </row>
    <row r="33" spans="2:9" ht="15" customHeight="1" x14ac:dyDescent="0.25">
      <c r="B33" s="60" t="s">
        <v>184</v>
      </c>
      <c r="C33" s="66"/>
      <c r="D33" s="17"/>
      <c r="E33" s="66"/>
      <c r="F33" s="17"/>
      <c r="G33" s="17"/>
      <c r="H33" s="17"/>
      <c r="I33" s="17"/>
    </row>
    <row r="34" spans="2:9" ht="15" customHeight="1" x14ac:dyDescent="0.2">
      <c r="B34" s="42" t="s">
        <v>83</v>
      </c>
      <c r="C34" s="62" t="s">
        <v>87</v>
      </c>
      <c r="D34" s="62" t="s">
        <v>87</v>
      </c>
      <c r="E34" s="62" t="s">
        <v>87</v>
      </c>
      <c r="F34" s="62"/>
      <c r="G34" s="62" t="s">
        <v>87</v>
      </c>
      <c r="H34" s="62" t="s">
        <v>87</v>
      </c>
      <c r="I34" s="62" t="s">
        <v>87</v>
      </c>
    </row>
    <row r="35" spans="2:9" ht="15" customHeight="1" x14ac:dyDescent="0.2">
      <c r="B35" s="42" t="s">
        <v>84</v>
      </c>
      <c r="C35" s="62" t="s">
        <v>87</v>
      </c>
      <c r="D35" s="62" t="s">
        <v>87</v>
      </c>
      <c r="E35" s="62" t="s">
        <v>87</v>
      </c>
      <c r="F35" s="62"/>
      <c r="G35" s="62" t="s">
        <v>87</v>
      </c>
      <c r="H35" s="62" t="s">
        <v>87</v>
      </c>
      <c r="I35" s="62" t="s">
        <v>87</v>
      </c>
    </row>
    <row r="36" spans="2:9" ht="15" customHeight="1" x14ac:dyDescent="0.2">
      <c r="B36" s="42" t="s">
        <v>85</v>
      </c>
      <c r="C36" s="62" t="s">
        <v>87</v>
      </c>
      <c r="D36" s="62" t="s">
        <v>87</v>
      </c>
      <c r="E36" s="62" t="s">
        <v>87</v>
      </c>
      <c r="F36" s="62"/>
      <c r="G36" s="62" t="s">
        <v>87</v>
      </c>
      <c r="H36" s="62" t="s">
        <v>87</v>
      </c>
      <c r="I36" s="62" t="s">
        <v>87</v>
      </c>
    </row>
    <row r="37" spans="2:9" ht="15" customHeight="1" x14ac:dyDescent="0.2">
      <c r="B37" s="42" t="s">
        <v>86</v>
      </c>
      <c r="C37" s="62" t="s">
        <v>87</v>
      </c>
      <c r="D37" s="62" t="s">
        <v>87</v>
      </c>
      <c r="E37" s="62" t="s">
        <v>87</v>
      </c>
      <c r="F37" s="62"/>
      <c r="G37" s="62" t="s">
        <v>87</v>
      </c>
      <c r="H37" s="62" t="s">
        <v>87</v>
      </c>
      <c r="I37" s="62" t="s">
        <v>87</v>
      </c>
    </row>
    <row r="38" spans="2:9" ht="15" customHeight="1" x14ac:dyDescent="0.2">
      <c r="B38" s="42" t="s">
        <v>88</v>
      </c>
      <c r="C38" s="62" t="s">
        <v>87</v>
      </c>
      <c r="D38" s="62" t="s">
        <v>87</v>
      </c>
      <c r="E38" s="62" t="s">
        <v>87</v>
      </c>
      <c r="F38" s="62"/>
      <c r="G38" s="62" t="s">
        <v>87</v>
      </c>
      <c r="H38" s="62" t="s">
        <v>87</v>
      </c>
      <c r="I38" s="62" t="s">
        <v>87</v>
      </c>
    </row>
    <row r="39" spans="2:9" ht="15" customHeight="1" x14ac:dyDescent="0.2">
      <c r="B39" s="42" t="s">
        <v>84</v>
      </c>
      <c r="C39" s="62" t="s">
        <v>87</v>
      </c>
      <c r="D39" s="62" t="s">
        <v>87</v>
      </c>
      <c r="E39" s="62" t="s">
        <v>87</v>
      </c>
      <c r="F39" s="62"/>
      <c r="G39" s="62" t="s">
        <v>87</v>
      </c>
      <c r="H39" s="62" t="s">
        <v>87</v>
      </c>
      <c r="I39" s="62" t="s">
        <v>87</v>
      </c>
    </row>
    <row r="40" spans="2:9" ht="15" customHeight="1" x14ac:dyDescent="0.2">
      <c r="B40" s="42" t="s">
        <v>89</v>
      </c>
      <c r="C40" s="62" t="s">
        <v>87</v>
      </c>
      <c r="D40" s="62" t="s">
        <v>87</v>
      </c>
      <c r="E40" s="62" t="s">
        <v>87</v>
      </c>
      <c r="F40" s="62" t="s">
        <v>87</v>
      </c>
      <c r="G40" s="62" t="s">
        <v>87</v>
      </c>
      <c r="H40" s="62" t="s">
        <v>87</v>
      </c>
      <c r="I40" s="62" t="s">
        <v>87</v>
      </c>
    </row>
    <row r="41" spans="2:9" ht="15" customHeight="1" x14ac:dyDescent="0.2">
      <c r="B41" s="42" t="s">
        <v>86</v>
      </c>
      <c r="C41" s="62" t="s">
        <v>87</v>
      </c>
      <c r="D41" s="62" t="s">
        <v>87</v>
      </c>
      <c r="E41" s="62" t="s">
        <v>87</v>
      </c>
      <c r="F41" s="62" t="s">
        <v>87</v>
      </c>
      <c r="G41" s="62" t="s">
        <v>87</v>
      </c>
      <c r="H41" s="62" t="s">
        <v>87</v>
      </c>
      <c r="I41" s="62" t="s">
        <v>87</v>
      </c>
    </row>
    <row r="42" spans="2:9" ht="15" customHeight="1" x14ac:dyDescent="0.2">
      <c r="B42" s="42" t="s">
        <v>88</v>
      </c>
      <c r="C42" s="62" t="s">
        <v>87</v>
      </c>
      <c r="D42" s="62" t="s">
        <v>87</v>
      </c>
      <c r="E42" s="62" t="s">
        <v>87</v>
      </c>
      <c r="F42" s="62" t="s">
        <v>87</v>
      </c>
      <c r="G42" s="62" t="s">
        <v>87</v>
      </c>
      <c r="H42" s="62" t="s">
        <v>87</v>
      </c>
      <c r="I42" s="62" t="s">
        <v>87</v>
      </c>
    </row>
    <row r="43" spans="2:9" ht="15" customHeight="1" x14ac:dyDescent="0.2">
      <c r="B43" s="42" t="s">
        <v>84</v>
      </c>
      <c r="C43" s="62" t="s">
        <v>87</v>
      </c>
      <c r="D43" s="62" t="s">
        <v>87</v>
      </c>
      <c r="E43" s="62" t="s">
        <v>87</v>
      </c>
      <c r="F43" s="62" t="s">
        <v>87</v>
      </c>
      <c r="G43" s="62" t="s">
        <v>87</v>
      </c>
      <c r="H43" s="62" t="s">
        <v>87</v>
      </c>
      <c r="I43" s="62" t="s">
        <v>87</v>
      </c>
    </row>
    <row r="44" spans="2:9" ht="15" customHeight="1" x14ac:dyDescent="0.2">
      <c r="B44" s="42" t="s">
        <v>90</v>
      </c>
      <c r="C44" s="62" t="s">
        <v>87</v>
      </c>
      <c r="D44" s="62" t="s">
        <v>87</v>
      </c>
      <c r="E44" s="62" t="s">
        <v>87</v>
      </c>
      <c r="F44" s="62" t="s">
        <v>87</v>
      </c>
      <c r="G44" s="62" t="s">
        <v>87</v>
      </c>
      <c r="H44" s="62" t="s">
        <v>87</v>
      </c>
      <c r="I44" s="62" t="s">
        <v>87</v>
      </c>
    </row>
    <row r="45" spans="2:9" ht="15" customHeight="1" x14ac:dyDescent="0.2">
      <c r="B45" s="42" t="s">
        <v>86</v>
      </c>
      <c r="C45" s="62">
        <v>0.6</v>
      </c>
      <c r="D45" s="62">
        <v>0.6</v>
      </c>
      <c r="E45" s="62" t="s">
        <v>87</v>
      </c>
      <c r="F45" s="62" t="s">
        <v>87</v>
      </c>
      <c r="G45" s="62" t="s">
        <v>87</v>
      </c>
      <c r="H45" s="62" t="s">
        <v>87</v>
      </c>
      <c r="I45" s="62" t="s">
        <v>87</v>
      </c>
    </row>
    <row r="46" spans="2:9" ht="15" customHeight="1" x14ac:dyDescent="0.2">
      <c r="B46" s="42" t="s">
        <v>88</v>
      </c>
      <c r="C46" s="62">
        <v>-0.2</v>
      </c>
      <c r="D46" s="62">
        <v>-0.2</v>
      </c>
      <c r="E46" s="62" t="s">
        <v>87</v>
      </c>
      <c r="F46" s="62" t="s">
        <v>87</v>
      </c>
      <c r="G46" s="62" t="s">
        <v>87</v>
      </c>
      <c r="H46" s="62" t="s">
        <v>87</v>
      </c>
      <c r="I46" s="62" t="s">
        <v>87</v>
      </c>
    </row>
    <row r="47" spans="2:9" ht="15" customHeight="1" x14ac:dyDescent="0.2">
      <c r="B47" s="42" t="s">
        <v>84</v>
      </c>
      <c r="C47" s="62">
        <v>1</v>
      </c>
      <c r="D47" s="62">
        <v>1</v>
      </c>
      <c r="E47" s="62">
        <v>1</v>
      </c>
      <c r="F47" s="62">
        <v>1.6</v>
      </c>
      <c r="G47" s="62">
        <v>0.2</v>
      </c>
      <c r="H47" s="62" t="s">
        <v>87</v>
      </c>
      <c r="I47" s="62" t="s">
        <v>87</v>
      </c>
    </row>
    <row r="48" spans="2:9" ht="15" customHeight="1" x14ac:dyDescent="0.2">
      <c r="B48" s="66" t="s">
        <v>92</v>
      </c>
      <c r="C48" s="62" t="s">
        <v>87</v>
      </c>
      <c r="D48" s="62" t="s">
        <v>87</v>
      </c>
      <c r="E48" s="62">
        <v>0.9</v>
      </c>
      <c r="F48" s="62">
        <v>1.5</v>
      </c>
      <c r="G48" s="62">
        <v>0.3</v>
      </c>
      <c r="H48" s="62">
        <v>0.8</v>
      </c>
      <c r="I48" s="62">
        <v>0.8</v>
      </c>
    </row>
    <row r="49" spans="2:9" ht="15" customHeight="1" x14ac:dyDescent="0.25">
      <c r="B49" s="60" t="s">
        <v>185</v>
      </c>
      <c r="C49" s="66"/>
      <c r="D49" s="66"/>
      <c r="E49" s="66"/>
      <c r="F49" s="66"/>
      <c r="I49" s="17"/>
    </row>
    <row r="50" spans="2:9" ht="15" customHeight="1" x14ac:dyDescent="0.2">
      <c r="B50" s="42" t="s">
        <v>83</v>
      </c>
      <c r="C50" s="62" t="s">
        <v>87</v>
      </c>
      <c r="D50" s="62" t="s">
        <v>87</v>
      </c>
      <c r="E50" s="62" t="s">
        <v>87</v>
      </c>
      <c r="F50" s="62"/>
      <c r="G50" s="62" t="s">
        <v>87</v>
      </c>
      <c r="H50" s="62" t="s">
        <v>87</v>
      </c>
      <c r="I50" s="62" t="s">
        <v>87</v>
      </c>
    </row>
    <row r="51" spans="2:9" ht="15" customHeight="1" x14ac:dyDescent="0.2">
      <c r="B51" s="42" t="s">
        <v>84</v>
      </c>
      <c r="C51" s="62" t="s">
        <v>87</v>
      </c>
      <c r="D51" s="62" t="s">
        <v>87</v>
      </c>
      <c r="E51" s="62" t="s">
        <v>87</v>
      </c>
      <c r="F51" s="62"/>
      <c r="G51" s="62" t="s">
        <v>87</v>
      </c>
      <c r="H51" s="62" t="s">
        <v>87</v>
      </c>
      <c r="I51" s="62" t="s">
        <v>87</v>
      </c>
    </row>
    <row r="52" spans="2:9" ht="15" customHeight="1" x14ac:dyDescent="0.2">
      <c r="B52" s="42" t="s">
        <v>85</v>
      </c>
      <c r="C52" s="62" t="s">
        <v>87</v>
      </c>
      <c r="D52" s="62" t="s">
        <v>87</v>
      </c>
      <c r="E52" s="62" t="s">
        <v>87</v>
      </c>
      <c r="F52" s="62"/>
      <c r="G52" s="62" t="s">
        <v>87</v>
      </c>
      <c r="H52" s="62" t="s">
        <v>87</v>
      </c>
      <c r="I52" s="62" t="s">
        <v>87</v>
      </c>
    </row>
    <row r="53" spans="2:9" ht="15" customHeight="1" x14ac:dyDescent="0.2">
      <c r="B53" s="42" t="s">
        <v>86</v>
      </c>
      <c r="C53" s="62" t="s">
        <v>87</v>
      </c>
      <c r="D53" s="62" t="s">
        <v>87</v>
      </c>
      <c r="E53" s="62" t="s">
        <v>87</v>
      </c>
      <c r="F53" s="62"/>
      <c r="G53" s="62" t="s">
        <v>87</v>
      </c>
      <c r="H53" s="62" t="s">
        <v>87</v>
      </c>
      <c r="I53" s="62" t="s">
        <v>87</v>
      </c>
    </row>
    <row r="54" spans="2:9" ht="15" customHeight="1" x14ac:dyDescent="0.2">
      <c r="B54" s="42" t="s">
        <v>88</v>
      </c>
      <c r="C54" s="62" t="s">
        <v>87</v>
      </c>
      <c r="D54" s="62" t="s">
        <v>87</v>
      </c>
      <c r="E54" s="62" t="s">
        <v>87</v>
      </c>
      <c r="F54" s="62"/>
      <c r="G54" s="62" t="s">
        <v>87</v>
      </c>
      <c r="H54" s="62" t="s">
        <v>87</v>
      </c>
      <c r="I54" s="62" t="s">
        <v>87</v>
      </c>
    </row>
    <row r="55" spans="2:9" ht="15" customHeight="1" x14ac:dyDescent="0.2">
      <c r="B55" s="42" t="s">
        <v>84</v>
      </c>
      <c r="C55" s="62" t="s">
        <v>87</v>
      </c>
      <c r="D55" s="62" t="s">
        <v>87</v>
      </c>
      <c r="E55" s="62" t="s">
        <v>87</v>
      </c>
      <c r="F55" s="62"/>
      <c r="G55" s="62" t="s">
        <v>87</v>
      </c>
      <c r="H55" s="62" t="s">
        <v>87</v>
      </c>
      <c r="I55" s="62" t="s">
        <v>87</v>
      </c>
    </row>
    <row r="56" spans="2:9" ht="15" customHeight="1" x14ac:dyDescent="0.2">
      <c r="B56" s="42" t="s">
        <v>89</v>
      </c>
      <c r="C56" s="62" t="s">
        <v>87</v>
      </c>
      <c r="D56" s="62" t="s">
        <v>87</v>
      </c>
      <c r="E56" s="62" t="s">
        <v>87</v>
      </c>
      <c r="F56" s="62"/>
      <c r="G56" s="62" t="s">
        <v>87</v>
      </c>
      <c r="H56" s="62" t="s">
        <v>87</v>
      </c>
      <c r="I56" s="62" t="s">
        <v>87</v>
      </c>
    </row>
    <row r="57" spans="2:9" ht="15" customHeight="1" x14ac:dyDescent="0.2">
      <c r="B57" s="42" t="s">
        <v>86</v>
      </c>
      <c r="C57" s="62" t="s">
        <v>87</v>
      </c>
      <c r="D57" s="62" t="s">
        <v>87</v>
      </c>
      <c r="E57" s="62" t="s">
        <v>87</v>
      </c>
      <c r="F57" s="62"/>
      <c r="G57" s="62" t="s">
        <v>87</v>
      </c>
      <c r="H57" s="62" t="s">
        <v>87</v>
      </c>
      <c r="I57" s="62" t="s">
        <v>87</v>
      </c>
    </row>
    <row r="58" spans="2:9" ht="15" customHeight="1" x14ac:dyDescent="0.2">
      <c r="B58" s="42" t="s">
        <v>88</v>
      </c>
      <c r="C58" s="62" t="s">
        <v>87</v>
      </c>
      <c r="D58" s="62" t="s">
        <v>87</v>
      </c>
      <c r="E58" s="62" t="s">
        <v>87</v>
      </c>
      <c r="F58" s="62"/>
      <c r="G58" s="62" t="s">
        <v>87</v>
      </c>
      <c r="H58" s="62" t="s">
        <v>87</v>
      </c>
      <c r="I58" s="62" t="s">
        <v>87</v>
      </c>
    </row>
    <row r="59" spans="2:9" ht="15" customHeight="1" x14ac:dyDescent="0.2">
      <c r="B59" s="42" t="s">
        <v>84</v>
      </c>
      <c r="C59" s="62" t="s">
        <v>87</v>
      </c>
      <c r="D59" s="62" t="s">
        <v>87</v>
      </c>
      <c r="E59" s="62" t="s">
        <v>87</v>
      </c>
      <c r="F59" s="62" t="s">
        <v>87</v>
      </c>
      <c r="G59" s="62" t="s">
        <v>87</v>
      </c>
      <c r="H59" s="62" t="s">
        <v>87</v>
      </c>
      <c r="I59" s="62" t="s">
        <v>87</v>
      </c>
    </row>
    <row r="60" spans="2:9" ht="15" customHeight="1" x14ac:dyDescent="0.2">
      <c r="B60" s="42" t="s">
        <v>90</v>
      </c>
      <c r="C60" s="62" t="s">
        <v>87</v>
      </c>
      <c r="D60" s="62" t="s">
        <v>87</v>
      </c>
      <c r="E60" s="62" t="s">
        <v>87</v>
      </c>
      <c r="F60" s="62" t="s">
        <v>87</v>
      </c>
      <c r="G60" s="62" t="s">
        <v>87</v>
      </c>
      <c r="H60" s="62" t="s">
        <v>87</v>
      </c>
      <c r="I60" s="62" t="s">
        <v>87</v>
      </c>
    </row>
    <row r="61" spans="2:9" ht="15" customHeight="1" x14ac:dyDescent="0.2">
      <c r="B61" s="42" t="s">
        <v>86</v>
      </c>
      <c r="C61" s="62">
        <v>0.6</v>
      </c>
      <c r="D61" s="62">
        <v>0.6</v>
      </c>
      <c r="E61" s="62" t="s">
        <v>87</v>
      </c>
      <c r="F61" s="62" t="s">
        <v>87</v>
      </c>
      <c r="G61" s="62" t="s">
        <v>87</v>
      </c>
      <c r="H61" s="62" t="s">
        <v>87</v>
      </c>
      <c r="I61" s="62" t="s">
        <v>87</v>
      </c>
    </row>
    <row r="62" spans="2:9" ht="15" customHeight="1" x14ac:dyDescent="0.2">
      <c r="B62" s="42" t="s">
        <v>88</v>
      </c>
      <c r="C62" s="62">
        <v>0.5</v>
      </c>
      <c r="D62" s="62">
        <v>0.5</v>
      </c>
      <c r="E62" s="62" t="s">
        <v>87</v>
      </c>
      <c r="F62" s="62" t="s">
        <v>87</v>
      </c>
      <c r="G62" s="62" t="s">
        <v>87</v>
      </c>
      <c r="H62" s="62" t="s">
        <v>87</v>
      </c>
      <c r="I62" s="62" t="s">
        <v>87</v>
      </c>
    </row>
    <row r="63" spans="2:9" ht="15" customHeight="1" x14ac:dyDescent="0.2">
      <c r="B63" s="42" t="s">
        <v>84</v>
      </c>
      <c r="C63" s="62">
        <v>1.3</v>
      </c>
      <c r="D63" s="62">
        <v>1.3</v>
      </c>
      <c r="E63" s="62">
        <v>0.9</v>
      </c>
      <c r="F63" s="62">
        <v>1.7</v>
      </c>
      <c r="G63" s="62">
        <v>0.2</v>
      </c>
      <c r="H63" s="62" t="s">
        <v>87</v>
      </c>
      <c r="I63" s="62" t="s">
        <v>87</v>
      </c>
    </row>
    <row r="64" spans="2:9" ht="15" customHeight="1" x14ac:dyDescent="0.2">
      <c r="B64" s="66" t="s">
        <v>92</v>
      </c>
      <c r="C64" s="62">
        <v>1.4</v>
      </c>
      <c r="D64" s="62">
        <v>1.4</v>
      </c>
      <c r="E64" s="62">
        <v>1.8</v>
      </c>
      <c r="F64" s="62">
        <v>3.2</v>
      </c>
      <c r="G64" s="62">
        <v>0.5</v>
      </c>
      <c r="H64" s="62">
        <v>0.8</v>
      </c>
      <c r="I64" s="62">
        <v>0.8</v>
      </c>
    </row>
    <row r="65" spans="2:9" ht="15" customHeight="1" thickBot="1" x14ac:dyDescent="0.25">
      <c r="B65" s="43"/>
      <c r="C65" s="40"/>
      <c r="D65" s="40"/>
      <c r="E65" s="40"/>
      <c r="F65" s="40"/>
      <c r="G65" s="40"/>
      <c r="H65" s="40"/>
      <c r="I65" s="40"/>
    </row>
    <row r="66" spans="2:9" ht="15" customHeight="1" x14ac:dyDescent="0.25">
      <c r="H66" s="96" t="s">
        <v>187</v>
      </c>
      <c r="I66" s="97"/>
    </row>
    <row r="67" spans="2:9" ht="15" customHeight="1" x14ac:dyDescent="0.2">
      <c r="B67" s="85"/>
      <c r="C67" s="86"/>
      <c r="D67" s="86"/>
    </row>
    <row r="68" spans="2:9" ht="15" customHeight="1" x14ac:dyDescent="0.2">
      <c r="B68" s="85"/>
      <c r="C68" s="86"/>
      <c r="D68" s="86"/>
      <c r="I68" s="18"/>
    </row>
    <row r="69" spans="2:9" ht="15" customHeight="1" x14ac:dyDescent="0.2">
      <c r="B69" s="85"/>
      <c r="C69" s="86"/>
      <c r="D69" s="86"/>
    </row>
    <row r="70" spans="2:9" ht="15" customHeight="1" x14ac:dyDescent="0.2">
      <c r="I70" s="18"/>
    </row>
    <row r="71" spans="2:9" ht="15" customHeight="1" x14ac:dyDescent="0.2">
      <c r="B71" s="35"/>
    </row>
    <row r="72" spans="2:9" x14ac:dyDescent="0.2">
      <c r="B72" s="85"/>
      <c r="C72" s="86"/>
      <c r="D72" s="86"/>
    </row>
  </sheetData>
  <mergeCells count="7">
    <mergeCell ref="B72:D72"/>
    <mergeCell ref="B3:I3"/>
    <mergeCell ref="C5:I5"/>
    <mergeCell ref="H66:I66"/>
    <mergeCell ref="B67:D67"/>
    <mergeCell ref="B68:D68"/>
    <mergeCell ref="B69:D69"/>
  </mergeCells>
  <hyperlinks>
    <hyperlink ref="B1" location="Contents!B13" display="Back to contents" xr:uid="{00000000-0004-0000-1C00-000000000000}"/>
  </hyperlinks>
  <pageMargins left="0.74803149606299213" right="0.74803149606299213" top="0.98425196850393704" bottom="0.98425196850393704" header="0.51181102362204722" footer="0.51181102362204722"/>
  <pageSetup paperSize="9" scale="59" orientation="portrai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B1:M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5" width="16.6328125" style="67" customWidth="1"/>
    <col min="6" max="6" width="3.6328125" style="67" customWidth="1"/>
    <col min="7" max="9" width="16.6328125" style="67" customWidth="1"/>
    <col min="10" max="11" width="16.6328125" style="66" customWidth="1"/>
    <col min="12" max="12" width="12.54296875" style="66" bestFit="1" customWidth="1"/>
    <col min="13" max="13" width="11.36328125" style="66" bestFit="1" customWidth="1"/>
    <col min="14" max="16" width="9.08984375" style="66" customWidth="1"/>
    <col min="17" max="16384" width="9.08984375" style="66"/>
  </cols>
  <sheetData>
    <row r="1" spans="2:13" ht="15" customHeight="1" x14ac:dyDescent="0.25">
      <c r="B1" s="70" t="s">
        <v>11</v>
      </c>
    </row>
    <row r="2" spans="2:13" ht="15" customHeight="1" x14ac:dyDescent="0.2"/>
    <row r="3" spans="2:13" ht="15" customHeight="1" x14ac:dyDescent="0.3">
      <c r="B3" s="89" t="s">
        <v>466</v>
      </c>
      <c r="C3" s="86"/>
      <c r="D3" s="86"/>
      <c r="E3" s="86"/>
      <c r="F3" s="86"/>
      <c r="G3" s="86"/>
      <c r="H3" s="86"/>
      <c r="I3" s="86"/>
      <c r="J3" s="85"/>
      <c r="K3" s="85"/>
      <c r="L3" s="9"/>
      <c r="M3" s="9"/>
    </row>
    <row r="4" spans="2:13" ht="15" customHeight="1" thickBot="1" x14ac:dyDescent="0.25">
      <c r="B4" s="46" t="s">
        <v>121</v>
      </c>
      <c r="C4" s="19"/>
      <c r="D4" s="19"/>
      <c r="E4" s="19"/>
      <c r="F4" s="19"/>
      <c r="G4" s="19"/>
      <c r="H4" s="16"/>
      <c r="I4" s="45" t="s">
        <v>76</v>
      </c>
    </row>
    <row r="5" spans="2:13" ht="30" customHeight="1" x14ac:dyDescent="0.25">
      <c r="C5" s="99" t="s">
        <v>328</v>
      </c>
      <c r="D5" s="100"/>
      <c r="E5" s="100"/>
      <c r="F5" s="55"/>
      <c r="G5" s="102" t="s">
        <v>329</v>
      </c>
      <c r="H5" s="100"/>
      <c r="I5" s="100"/>
      <c r="J5" s="71"/>
    </row>
    <row r="6" spans="2:13" ht="50" customHeight="1" x14ac:dyDescent="0.2">
      <c r="C6" s="69" t="s">
        <v>330</v>
      </c>
      <c r="D6" s="69" t="s">
        <v>331</v>
      </c>
      <c r="E6" s="69" t="s">
        <v>332</v>
      </c>
      <c r="F6" s="69"/>
      <c r="G6" s="69" t="s">
        <v>333</v>
      </c>
      <c r="H6" s="69" t="s">
        <v>334</v>
      </c>
      <c r="I6" s="69" t="s">
        <v>335</v>
      </c>
    </row>
    <row r="7" spans="2:13" ht="15" customHeight="1" x14ac:dyDescent="0.25">
      <c r="B7" s="59" t="s">
        <v>153</v>
      </c>
      <c r="C7" s="52" t="s">
        <v>336</v>
      </c>
      <c r="D7" s="52" t="s">
        <v>337</v>
      </c>
      <c r="E7" s="52" t="s">
        <v>338</v>
      </c>
      <c r="F7" s="52"/>
      <c r="G7" s="52" t="s">
        <v>339</v>
      </c>
      <c r="H7" s="52" t="s">
        <v>340</v>
      </c>
      <c r="I7" s="52" t="s">
        <v>341</v>
      </c>
    </row>
    <row r="8" spans="2:13" ht="15" customHeight="1" x14ac:dyDescent="0.2">
      <c r="B8" s="83">
        <v>2017</v>
      </c>
      <c r="C8" s="62" t="s">
        <v>87</v>
      </c>
      <c r="D8" s="62" t="s">
        <v>87</v>
      </c>
      <c r="E8" s="62" t="s">
        <v>87</v>
      </c>
      <c r="F8" s="62"/>
      <c r="G8" s="62" t="s">
        <v>87</v>
      </c>
      <c r="H8" s="62" t="s">
        <v>87</v>
      </c>
      <c r="I8" s="62" t="s">
        <v>87</v>
      </c>
    </row>
    <row r="9" spans="2:13" ht="15" customHeight="1" x14ac:dyDescent="0.2">
      <c r="B9" s="83">
        <v>2018</v>
      </c>
      <c r="C9" s="62" t="s">
        <v>87</v>
      </c>
      <c r="D9" s="62" t="s">
        <v>87</v>
      </c>
      <c r="E9" s="62" t="s">
        <v>87</v>
      </c>
      <c r="F9" s="62"/>
      <c r="G9" s="62" t="s">
        <v>87</v>
      </c>
      <c r="H9" s="62" t="s">
        <v>87</v>
      </c>
      <c r="I9" s="62" t="s">
        <v>87</v>
      </c>
    </row>
    <row r="10" spans="2:13" ht="15" customHeight="1" x14ac:dyDescent="0.2">
      <c r="B10" s="83">
        <v>2019</v>
      </c>
      <c r="C10" s="62" t="s">
        <v>87</v>
      </c>
      <c r="D10" s="62" t="s">
        <v>87</v>
      </c>
      <c r="E10" s="62" t="s">
        <v>87</v>
      </c>
      <c r="F10" s="62"/>
      <c r="G10" s="62" t="s">
        <v>87</v>
      </c>
      <c r="H10" s="62" t="s">
        <v>87</v>
      </c>
      <c r="I10" s="62" t="s">
        <v>87</v>
      </c>
    </row>
    <row r="11" spans="2:13" ht="15" customHeight="1" x14ac:dyDescent="0.2">
      <c r="B11" s="83">
        <v>2020</v>
      </c>
      <c r="C11" s="62" t="s">
        <v>87</v>
      </c>
      <c r="D11" s="62" t="s">
        <v>87</v>
      </c>
      <c r="E11" s="62" t="s">
        <v>87</v>
      </c>
      <c r="F11" s="62"/>
      <c r="G11" s="62" t="s">
        <v>87</v>
      </c>
      <c r="H11" s="62" t="s">
        <v>87</v>
      </c>
      <c r="I11" s="62" t="s">
        <v>87</v>
      </c>
    </row>
    <row r="12" spans="2:13" ht="15" customHeight="1" x14ac:dyDescent="0.25">
      <c r="B12" s="60" t="s">
        <v>161</v>
      </c>
      <c r="C12" s="17"/>
      <c r="D12" s="17"/>
      <c r="E12" s="17"/>
      <c r="F12" s="17"/>
      <c r="G12" s="17"/>
      <c r="H12" s="17"/>
      <c r="I12" s="17"/>
    </row>
    <row r="13" spans="2:13" ht="15" customHeight="1" x14ac:dyDescent="0.2">
      <c r="B13" s="83">
        <v>2017</v>
      </c>
      <c r="C13" s="62" t="s">
        <v>87</v>
      </c>
      <c r="D13" s="62" t="s">
        <v>87</v>
      </c>
      <c r="E13" s="62" t="s">
        <v>87</v>
      </c>
      <c r="F13" s="62"/>
      <c r="G13" s="62" t="s">
        <v>87</v>
      </c>
      <c r="H13" s="62" t="s">
        <v>87</v>
      </c>
      <c r="I13" s="62" t="s">
        <v>87</v>
      </c>
    </row>
    <row r="14" spans="2:13" ht="15" customHeight="1" x14ac:dyDescent="0.2">
      <c r="B14" s="83">
        <v>2018</v>
      </c>
      <c r="C14" s="62" t="s">
        <v>87</v>
      </c>
      <c r="D14" s="62" t="s">
        <v>87</v>
      </c>
      <c r="E14" s="62" t="s">
        <v>87</v>
      </c>
      <c r="F14" s="62"/>
      <c r="G14" s="62" t="s">
        <v>87</v>
      </c>
      <c r="H14" s="62" t="s">
        <v>87</v>
      </c>
      <c r="I14" s="62" t="s">
        <v>87</v>
      </c>
    </row>
    <row r="15" spans="2:13" ht="15" customHeight="1" x14ac:dyDescent="0.2">
      <c r="B15" s="83">
        <v>2019</v>
      </c>
      <c r="C15" s="62" t="s">
        <v>87</v>
      </c>
      <c r="D15" s="62" t="s">
        <v>87</v>
      </c>
      <c r="E15" s="62" t="s">
        <v>87</v>
      </c>
      <c r="F15" s="62"/>
      <c r="G15" s="62" t="s">
        <v>87</v>
      </c>
      <c r="H15" s="62" t="s">
        <v>87</v>
      </c>
      <c r="I15" s="62" t="s">
        <v>87</v>
      </c>
    </row>
    <row r="16" spans="2:13" ht="15" customHeight="1" x14ac:dyDescent="0.2">
      <c r="B16" s="83">
        <v>2020</v>
      </c>
      <c r="C16" s="62" t="s">
        <v>87</v>
      </c>
      <c r="D16" s="62" t="s">
        <v>87</v>
      </c>
      <c r="E16" s="62" t="s">
        <v>87</v>
      </c>
      <c r="F16" s="62"/>
      <c r="G16" s="62" t="s">
        <v>87</v>
      </c>
      <c r="H16" s="62" t="s">
        <v>87</v>
      </c>
      <c r="I16" s="62" t="s">
        <v>87</v>
      </c>
    </row>
    <row r="17" spans="2:9" ht="15" customHeight="1" x14ac:dyDescent="0.25">
      <c r="B17" s="60" t="s">
        <v>162</v>
      </c>
      <c r="C17" s="17"/>
      <c r="D17" s="17"/>
      <c r="E17" s="17"/>
      <c r="F17" s="17"/>
      <c r="G17" s="17"/>
      <c r="H17" s="17"/>
      <c r="I17" s="17"/>
    </row>
    <row r="18" spans="2:9" s="67" customFormat="1" ht="15" customHeight="1" x14ac:dyDescent="0.2">
      <c r="B18" s="42" t="s">
        <v>83</v>
      </c>
      <c r="C18" s="62" t="s">
        <v>87</v>
      </c>
      <c r="D18" s="62" t="s">
        <v>87</v>
      </c>
      <c r="E18" s="62" t="s">
        <v>87</v>
      </c>
      <c r="F18" s="62"/>
      <c r="G18" s="62" t="s">
        <v>87</v>
      </c>
      <c r="H18" s="62" t="s">
        <v>87</v>
      </c>
      <c r="I18" s="62" t="s">
        <v>87</v>
      </c>
    </row>
    <row r="19" spans="2:9" s="67" customFormat="1" ht="15" customHeight="1" x14ac:dyDescent="0.2">
      <c r="B19" s="42" t="s">
        <v>84</v>
      </c>
      <c r="C19" s="62" t="s">
        <v>87</v>
      </c>
      <c r="D19" s="62" t="s">
        <v>87</v>
      </c>
      <c r="E19" s="62" t="s">
        <v>87</v>
      </c>
      <c r="F19" s="62"/>
      <c r="G19" s="62" t="s">
        <v>87</v>
      </c>
      <c r="H19" s="62" t="s">
        <v>87</v>
      </c>
      <c r="I19" s="62" t="s">
        <v>87</v>
      </c>
    </row>
    <row r="20" spans="2:9" s="67" customFormat="1" ht="15" customHeight="1" x14ac:dyDescent="0.2">
      <c r="B20" s="42" t="s">
        <v>85</v>
      </c>
      <c r="C20" s="62" t="s">
        <v>87</v>
      </c>
      <c r="D20" s="62" t="s">
        <v>87</v>
      </c>
      <c r="E20" s="62" t="s">
        <v>87</v>
      </c>
      <c r="F20" s="62"/>
      <c r="G20" s="62" t="s">
        <v>87</v>
      </c>
      <c r="H20" s="62" t="s">
        <v>87</v>
      </c>
      <c r="I20" s="62" t="s">
        <v>87</v>
      </c>
    </row>
    <row r="21" spans="2:9" s="67" customFormat="1" ht="15" customHeight="1" x14ac:dyDescent="0.2">
      <c r="B21" s="42" t="s">
        <v>86</v>
      </c>
      <c r="C21" s="62" t="s">
        <v>87</v>
      </c>
      <c r="D21" s="62" t="s">
        <v>87</v>
      </c>
      <c r="E21" s="62" t="s">
        <v>87</v>
      </c>
      <c r="F21" s="62"/>
      <c r="G21" s="62" t="s">
        <v>87</v>
      </c>
      <c r="H21" s="62" t="s">
        <v>87</v>
      </c>
      <c r="I21" s="62" t="s">
        <v>87</v>
      </c>
    </row>
    <row r="22" spans="2:9" s="67" customFormat="1" ht="15" customHeight="1" x14ac:dyDescent="0.2">
      <c r="B22" s="42" t="s">
        <v>88</v>
      </c>
      <c r="C22" s="62" t="s">
        <v>87</v>
      </c>
      <c r="D22" s="62" t="s">
        <v>87</v>
      </c>
      <c r="E22" s="62" t="s">
        <v>87</v>
      </c>
      <c r="F22" s="62"/>
      <c r="G22" s="62" t="s">
        <v>87</v>
      </c>
      <c r="H22" s="62" t="s">
        <v>87</v>
      </c>
      <c r="I22" s="62" t="s">
        <v>87</v>
      </c>
    </row>
    <row r="23" spans="2:9" s="67" customFormat="1" ht="15" customHeight="1" x14ac:dyDescent="0.2">
      <c r="B23" s="42" t="s">
        <v>84</v>
      </c>
      <c r="C23" s="62" t="s">
        <v>87</v>
      </c>
      <c r="D23" s="62" t="s">
        <v>87</v>
      </c>
      <c r="E23" s="62" t="s">
        <v>87</v>
      </c>
      <c r="F23" s="62"/>
      <c r="G23" s="62" t="s">
        <v>87</v>
      </c>
      <c r="H23" s="62" t="s">
        <v>87</v>
      </c>
      <c r="I23" s="62" t="s">
        <v>87</v>
      </c>
    </row>
    <row r="24" spans="2:9" s="67" customFormat="1" ht="15" customHeight="1" x14ac:dyDescent="0.2">
      <c r="B24" s="42" t="s">
        <v>89</v>
      </c>
      <c r="C24" s="62" t="s">
        <v>87</v>
      </c>
      <c r="D24" s="62" t="s">
        <v>87</v>
      </c>
      <c r="E24" s="62" t="s">
        <v>87</v>
      </c>
      <c r="F24" s="62"/>
      <c r="G24" s="62" t="s">
        <v>87</v>
      </c>
      <c r="H24" s="62" t="s">
        <v>87</v>
      </c>
      <c r="I24" s="62" t="s">
        <v>87</v>
      </c>
    </row>
    <row r="25" spans="2:9" s="67" customFormat="1" ht="15" customHeight="1" x14ac:dyDescent="0.2">
      <c r="B25" s="42" t="s">
        <v>86</v>
      </c>
      <c r="C25" s="62" t="s">
        <v>87</v>
      </c>
      <c r="D25" s="62" t="s">
        <v>87</v>
      </c>
      <c r="E25" s="62" t="s">
        <v>87</v>
      </c>
      <c r="F25" s="62"/>
      <c r="G25" s="62" t="s">
        <v>87</v>
      </c>
      <c r="H25" s="62" t="s">
        <v>87</v>
      </c>
      <c r="I25" s="62" t="s">
        <v>87</v>
      </c>
    </row>
    <row r="26" spans="2:9" s="67" customFormat="1" ht="15" customHeight="1" x14ac:dyDescent="0.2">
      <c r="B26" s="42" t="s">
        <v>88</v>
      </c>
      <c r="C26" s="62" t="s">
        <v>87</v>
      </c>
      <c r="D26" s="62" t="s">
        <v>87</v>
      </c>
      <c r="E26" s="62" t="s">
        <v>87</v>
      </c>
      <c r="F26" s="62"/>
      <c r="G26" s="62" t="s">
        <v>87</v>
      </c>
      <c r="H26" s="62" t="s">
        <v>87</v>
      </c>
      <c r="I26" s="62" t="s">
        <v>87</v>
      </c>
    </row>
    <row r="27" spans="2:9" s="67" customFormat="1" ht="15" customHeight="1" x14ac:dyDescent="0.2">
      <c r="B27" s="42" t="s">
        <v>84</v>
      </c>
      <c r="C27" s="62" t="s">
        <v>87</v>
      </c>
      <c r="D27" s="62" t="s">
        <v>87</v>
      </c>
      <c r="E27" s="62" t="s">
        <v>87</v>
      </c>
      <c r="F27" s="62"/>
      <c r="G27" s="62" t="s">
        <v>87</v>
      </c>
      <c r="H27" s="62" t="s">
        <v>87</v>
      </c>
      <c r="I27" s="62" t="s">
        <v>87</v>
      </c>
    </row>
    <row r="28" spans="2:9" s="67" customFormat="1" ht="15" customHeight="1" x14ac:dyDescent="0.2">
      <c r="B28" s="42" t="s">
        <v>90</v>
      </c>
      <c r="C28" s="62" t="s">
        <v>87</v>
      </c>
      <c r="D28" s="62" t="s">
        <v>87</v>
      </c>
      <c r="E28" s="62" t="s">
        <v>87</v>
      </c>
      <c r="F28" s="62"/>
      <c r="G28" s="62" t="s">
        <v>87</v>
      </c>
      <c r="H28" s="62" t="s">
        <v>87</v>
      </c>
      <c r="I28" s="62" t="s">
        <v>87</v>
      </c>
    </row>
    <row r="29" spans="2:9" s="67" customFormat="1" ht="15" customHeight="1" x14ac:dyDescent="0.2">
      <c r="B29" s="42" t="s">
        <v>86</v>
      </c>
      <c r="C29" s="62" t="s">
        <v>87</v>
      </c>
      <c r="D29" s="62" t="s">
        <v>87</v>
      </c>
      <c r="E29" s="62" t="s">
        <v>87</v>
      </c>
      <c r="F29" s="62"/>
      <c r="G29" s="62" t="s">
        <v>87</v>
      </c>
      <c r="H29" s="62" t="s">
        <v>87</v>
      </c>
      <c r="I29" s="62" t="s">
        <v>87</v>
      </c>
    </row>
    <row r="30" spans="2:9" s="67" customFormat="1" ht="15" customHeight="1" x14ac:dyDescent="0.2">
      <c r="B30" s="42" t="s">
        <v>88</v>
      </c>
      <c r="C30" s="62" t="s">
        <v>87</v>
      </c>
      <c r="D30" s="62" t="s">
        <v>87</v>
      </c>
      <c r="E30" s="62" t="s">
        <v>87</v>
      </c>
      <c r="F30" s="62"/>
      <c r="G30" s="62" t="s">
        <v>87</v>
      </c>
      <c r="H30" s="62" t="s">
        <v>87</v>
      </c>
      <c r="I30" s="62" t="s">
        <v>87</v>
      </c>
    </row>
    <row r="31" spans="2:9" s="67" customFormat="1" ht="15" customHeight="1" x14ac:dyDescent="0.2">
      <c r="B31" s="42" t="s">
        <v>84</v>
      </c>
      <c r="C31" s="62" t="s">
        <v>87</v>
      </c>
      <c r="D31" s="62" t="s">
        <v>87</v>
      </c>
      <c r="E31" s="62" t="s">
        <v>87</v>
      </c>
      <c r="F31" s="62"/>
      <c r="G31" s="82">
        <v>-0.1</v>
      </c>
      <c r="H31" s="82">
        <v>-0.1</v>
      </c>
      <c r="I31" s="62" t="s">
        <v>87</v>
      </c>
    </row>
    <row r="32" spans="2:9" s="67" customFormat="1" ht="15" customHeight="1" x14ac:dyDescent="0.2">
      <c r="B32" s="66" t="s">
        <v>92</v>
      </c>
      <c r="C32" s="82">
        <v>0.1</v>
      </c>
      <c r="D32" s="62" t="s">
        <v>87</v>
      </c>
      <c r="E32" s="82">
        <v>0.6</v>
      </c>
      <c r="F32" s="62"/>
      <c r="G32" s="82">
        <v>-1.1000000000000001</v>
      </c>
      <c r="H32" s="82">
        <v>-0.6</v>
      </c>
      <c r="I32" s="82">
        <v>-1.5</v>
      </c>
    </row>
    <row r="33" spans="2:9" ht="15" customHeight="1" x14ac:dyDescent="0.25">
      <c r="B33" s="60" t="s">
        <v>184</v>
      </c>
      <c r="C33" s="66"/>
      <c r="D33" s="66"/>
      <c r="E33" s="66"/>
      <c r="F33" s="17"/>
      <c r="G33" s="17"/>
      <c r="H33" s="17"/>
      <c r="I33" s="17"/>
    </row>
    <row r="34" spans="2:9" s="67" customFormat="1" ht="15" customHeight="1" x14ac:dyDescent="0.2">
      <c r="B34" s="42" t="s">
        <v>83</v>
      </c>
      <c r="C34" s="62" t="s">
        <v>87</v>
      </c>
      <c r="D34" s="62" t="s">
        <v>87</v>
      </c>
      <c r="E34" s="62" t="s">
        <v>87</v>
      </c>
      <c r="F34" s="62"/>
      <c r="G34" s="62" t="s">
        <v>87</v>
      </c>
      <c r="H34" s="62" t="s">
        <v>87</v>
      </c>
      <c r="I34" s="62" t="s">
        <v>87</v>
      </c>
    </row>
    <row r="35" spans="2:9" s="67" customFormat="1" ht="15" customHeight="1" x14ac:dyDescent="0.2">
      <c r="B35" s="42" t="s">
        <v>84</v>
      </c>
      <c r="C35" s="62" t="s">
        <v>87</v>
      </c>
      <c r="D35" s="62" t="s">
        <v>87</v>
      </c>
      <c r="E35" s="62" t="s">
        <v>87</v>
      </c>
      <c r="F35" s="62"/>
      <c r="G35" s="62" t="s">
        <v>87</v>
      </c>
      <c r="H35" s="62" t="s">
        <v>87</v>
      </c>
      <c r="I35" s="62" t="s">
        <v>87</v>
      </c>
    </row>
    <row r="36" spans="2:9" s="67" customFormat="1" ht="15" customHeight="1" x14ac:dyDescent="0.2">
      <c r="B36" s="42" t="s">
        <v>85</v>
      </c>
      <c r="C36" s="62" t="s">
        <v>87</v>
      </c>
      <c r="D36" s="62" t="s">
        <v>87</v>
      </c>
      <c r="E36" s="62" t="s">
        <v>87</v>
      </c>
      <c r="F36" s="62"/>
      <c r="G36" s="62" t="s">
        <v>87</v>
      </c>
      <c r="H36" s="62" t="s">
        <v>87</v>
      </c>
      <c r="I36" s="62" t="s">
        <v>87</v>
      </c>
    </row>
    <row r="37" spans="2:9" s="67" customFormat="1" ht="15" customHeight="1" x14ac:dyDescent="0.2">
      <c r="B37" s="42" t="s">
        <v>86</v>
      </c>
      <c r="C37" s="62" t="s">
        <v>87</v>
      </c>
      <c r="D37" s="62" t="s">
        <v>87</v>
      </c>
      <c r="E37" s="62" t="s">
        <v>87</v>
      </c>
      <c r="F37" s="62"/>
      <c r="G37" s="62" t="s">
        <v>87</v>
      </c>
      <c r="H37" s="62" t="s">
        <v>87</v>
      </c>
      <c r="I37" s="62" t="s">
        <v>87</v>
      </c>
    </row>
    <row r="38" spans="2:9" s="67" customFormat="1" ht="15" customHeight="1" x14ac:dyDescent="0.2">
      <c r="B38" s="42" t="s">
        <v>88</v>
      </c>
      <c r="C38" s="62" t="s">
        <v>87</v>
      </c>
      <c r="D38" s="62" t="s">
        <v>87</v>
      </c>
      <c r="E38" s="62" t="s">
        <v>87</v>
      </c>
      <c r="F38" s="62"/>
      <c r="G38" s="62" t="s">
        <v>87</v>
      </c>
      <c r="H38" s="62" t="s">
        <v>87</v>
      </c>
      <c r="I38" s="62" t="s">
        <v>87</v>
      </c>
    </row>
    <row r="39" spans="2:9" s="67" customFormat="1" ht="15" customHeight="1" x14ac:dyDescent="0.2">
      <c r="B39" s="42" t="s">
        <v>84</v>
      </c>
      <c r="C39" s="62" t="s">
        <v>87</v>
      </c>
      <c r="D39" s="62" t="s">
        <v>87</v>
      </c>
      <c r="E39" s="62" t="s">
        <v>87</v>
      </c>
      <c r="F39" s="62"/>
      <c r="G39" s="62" t="s">
        <v>87</v>
      </c>
      <c r="H39" s="62" t="s">
        <v>87</v>
      </c>
      <c r="I39" s="62" t="s">
        <v>87</v>
      </c>
    </row>
    <row r="40" spans="2:9" s="67" customFormat="1" ht="15" customHeight="1" x14ac:dyDescent="0.2">
      <c r="B40" s="42" t="s">
        <v>89</v>
      </c>
      <c r="C40" s="62" t="s">
        <v>87</v>
      </c>
      <c r="D40" s="62" t="s">
        <v>87</v>
      </c>
      <c r="E40" s="62" t="s">
        <v>87</v>
      </c>
      <c r="F40" s="62"/>
      <c r="G40" s="62" t="s">
        <v>87</v>
      </c>
      <c r="H40" s="62" t="s">
        <v>87</v>
      </c>
      <c r="I40" s="62" t="s">
        <v>87</v>
      </c>
    </row>
    <row r="41" spans="2:9" s="67" customFormat="1" ht="15" customHeight="1" x14ac:dyDescent="0.2">
      <c r="B41" s="42" t="s">
        <v>86</v>
      </c>
      <c r="C41" s="62" t="s">
        <v>87</v>
      </c>
      <c r="D41" s="62" t="s">
        <v>87</v>
      </c>
      <c r="E41" s="62" t="s">
        <v>87</v>
      </c>
      <c r="F41" s="62"/>
      <c r="G41" s="62" t="s">
        <v>87</v>
      </c>
      <c r="H41" s="62" t="s">
        <v>87</v>
      </c>
      <c r="I41" s="62" t="s">
        <v>87</v>
      </c>
    </row>
    <row r="42" spans="2:9" s="67" customFormat="1" ht="15" customHeight="1" x14ac:dyDescent="0.2">
      <c r="B42" s="42" t="s">
        <v>88</v>
      </c>
      <c r="C42" s="62" t="s">
        <v>87</v>
      </c>
      <c r="D42" s="62" t="s">
        <v>87</v>
      </c>
      <c r="E42" s="62" t="s">
        <v>87</v>
      </c>
      <c r="F42" s="62"/>
      <c r="G42" s="62" t="s">
        <v>87</v>
      </c>
      <c r="H42" s="62" t="s">
        <v>87</v>
      </c>
      <c r="I42" s="62" t="s">
        <v>87</v>
      </c>
    </row>
    <row r="43" spans="2:9" s="67" customFormat="1" ht="15" customHeight="1" x14ac:dyDescent="0.2">
      <c r="B43" s="42" t="s">
        <v>84</v>
      </c>
      <c r="C43" s="62" t="s">
        <v>87</v>
      </c>
      <c r="D43" s="62" t="s">
        <v>87</v>
      </c>
      <c r="E43" s="62" t="s">
        <v>87</v>
      </c>
      <c r="F43" s="62"/>
      <c r="G43" s="62" t="s">
        <v>87</v>
      </c>
      <c r="H43" s="62" t="s">
        <v>87</v>
      </c>
      <c r="I43" s="62" t="s">
        <v>87</v>
      </c>
    </row>
    <row r="44" spans="2:9" s="67" customFormat="1" ht="15" customHeight="1" x14ac:dyDescent="0.2">
      <c r="B44" s="42" t="s">
        <v>90</v>
      </c>
      <c r="C44" s="62" t="s">
        <v>87</v>
      </c>
      <c r="D44" s="62" t="s">
        <v>87</v>
      </c>
      <c r="E44" s="62" t="s">
        <v>87</v>
      </c>
      <c r="F44" s="62"/>
      <c r="G44" s="62" t="s">
        <v>87</v>
      </c>
      <c r="H44" s="62" t="s">
        <v>87</v>
      </c>
      <c r="I44" s="62" t="s">
        <v>87</v>
      </c>
    </row>
    <row r="45" spans="2:9" s="67" customFormat="1" ht="15" customHeight="1" x14ac:dyDescent="0.2">
      <c r="B45" s="42" t="s">
        <v>86</v>
      </c>
      <c r="C45" s="62" t="s">
        <v>87</v>
      </c>
      <c r="D45" s="62" t="s">
        <v>87</v>
      </c>
      <c r="E45" s="62" t="s">
        <v>87</v>
      </c>
      <c r="F45" s="62"/>
      <c r="G45" s="62" t="s">
        <v>87</v>
      </c>
      <c r="H45" s="62" t="s">
        <v>87</v>
      </c>
      <c r="I45" s="62" t="s">
        <v>87</v>
      </c>
    </row>
    <row r="46" spans="2:9" s="67" customFormat="1" ht="15" customHeight="1" x14ac:dyDescent="0.2">
      <c r="B46" s="42" t="s">
        <v>88</v>
      </c>
      <c r="C46" s="62" t="s">
        <v>87</v>
      </c>
      <c r="D46" s="62" t="s">
        <v>87</v>
      </c>
      <c r="E46" s="62" t="s">
        <v>87</v>
      </c>
      <c r="F46" s="62"/>
      <c r="G46" s="62" t="s">
        <v>87</v>
      </c>
      <c r="H46" s="62" t="s">
        <v>87</v>
      </c>
      <c r="I46" s="62" t="s">
        <v>87</v>
      </c>
    </row>
    <row r="47" spans="2:9" s="67" customFormat="1" ht="15" customHeight="1" x14ac:dyDescent="0.2">
      <c r="B47" s="42" t="s">
        <v>84</v>
      </c>
      <c r="C47" s="62" t="s">
        <v>87</v>
      </c>
      <c r="D47" s="62" t="s">
        <v>87</v>
      </c>
      <c r="E47" s="62" t="s">
        <v>87</v>
      </c>
      <c r="F47" s="62"/>
      <c r="G47" s="62">
        <v>-0.1</v>
      </c>
      <c r="H47" s="62" t="s">
        <v>87</v>
      </c>
      <c r="I47" s="62" t="s">
        <v>87</v>
      </c>
    </row>
    <row r="48" spans="2:9" s="67" customFormat="1" ht="15" customHeight="1" x14ac:dyDescent="0.2">
      <c r="B48" s="66" t="s">
        <v>92</v>
      </c>
      <c r="C48" s="62">
        <v>0.1</v>
      </c>
      <c r="D48" s="62" t="s">
        <v>87</v>
      </c>
      <c r="E48" s="62">
        <v>0.6</v>
      </c>
      <c r="F48" s="62"/>
      <c r="G48" s="62">
        <v>-0.9</v>
      </c>
      <c r="H48" s="62">
        <v>-0.5</v>
      </c>
      <c r="I48" s="62">
        <v>-1.4</v>
      </c>
    </row>
    <row r="49" spans="2:9" ht="15" customHeight="1" x14ac:dyDescent="0.25">
      <c r="B49" s="60" t="s">
        <v>185</v>
      </c>
      <c r="C49" s="66"/>
      <c r="D49" s="66"/>
      <c r="E49" s="66"/>
      <c r="F49" s="66"/>
      <c r="I49" s="17"/>
    </row>
    <row r="50" spans="2:9" s="67" customFormat="1" ht="15" customHeight="1" x14ac:dyDescent="0.2">
      <c r="B50" s="42" t="s">
        <v>83</v>
      </c>
      <c r="C50" s="62" t="s">
        <v>87</v>
      </c>
      <c r="D50" s="62" t="s">
        <v>87</v>
      </c>
      <c r="E50" s="62" t="s">
        <v>87</v>
      </c>
      <c r="F50" s="62"/>
      <c r="G50" s="62" t="s">
        <v>87</v>
      </c>
      <c r="H50" s="62" t="s">
        <v>87</v>
      </c>
      <c r="I50" s="62" t="s">
        <v>87</v>
      </c>
    </row>
    <row r="51" spans="2:9" s="67" customFormat="1" ht="15" customHeight="1" x14ac:dyDescent="0.2">
      <c r="B51" s="42" t="s">
        <v>84</v>
      </c>
      <c r="C51" s="62" t="s">
        <v>87</v>
      </c>
      <c r="D51" s="62" t="s">
        <v>87</v>
      </c>
      <c r="E51" s="62" t="s">
        <v>87</v>
      </c>
      <c r="F51" s="62"/>
      <c r="G51" s="62" t="s">
        <v>87</v>
      </c>
      <c r="H51" s="62" t="s">
        <v>87</v>
      </c>
      <c r="I51" s="62" t="s">
        <v>87</v>
      </c>
    </row>
    <row r="52" spans="2:9" s="67" customFormat="1" ht="15" customHeight="1" x14ac:dyDescent="0.2">
      <c r="B52" s="42" t="s">
        <v>85</v>
      </c>
      <c r="C52" s="62" t="s">
        <v>87</v>
      </c>
      <c r="D52" s="62" t="s">
        <v>87</v>
      </c>
      <c r="E52" s="62" t="s">
        <v>87</v>
      </c>
      <c r="F52" s="62"/>
      <c r="G52" s="62" t="s">
        <v>87</v>
      </c>
      <c r="H52" s="62" t="s">
        <v>87</v>
      </c>
      <c r="I52" s="62" t="s">
        <v>87</v>
      </c>
    </row>
    <row r="53" spans="2:9" s="67" customFormat="1" ht="15" customHeight="1" x14ac:dyDescent="0.2">
      <c r="B53" s="42" t="s">
        <v>86</v>
      </c>
      <c r="C53" s="62" t="s">
        <v>87</v>
      </c>
      <c r="D53" s="62" t="s">
        <v>87</v>
      </c>
      <c r="E53" s="62" t="s">
        <v>87</v>
      </c>
      <c r="F53" s="62"/>
      <c r="G53" s="62" t="s">
        <v>87</v>
      </c>
      <c r="H53" s="62" t="s">
        <v>87</v>
      </c>
      <c r="I53" s="62" t="s">
        <v>87</v>
      </c>
    </row>
    <row r="54" spans="2:9" s="67" customFormat="1" ht="15" customHeight="1" x14ac:dyDescent="0.2">
      <c r="B54" s="42" t="s">
        <v>88</v>
      </c>
      <c r="C54" s="62" t="s">
        <v>87</v>
      </c>
      <c r="D54" s="62" t="s">
        <v>87</v>
      </c>
      <c r="E54" s="62" t="s">
        <v>87</v>
      </c>
      <c r="F54" s="62"/>
      <c r="G54" s="62" t="s">
        <v>87</v>
      </c>
      <c r="H54" s="62" t="s">
        <v>87</v>
      </c>
      <c r="I54" s="62" t="s">
        <v>87</v>
      </c>
    </row>
    <row r="55" spans="2:9" s="67" customFormat="1" ht="15" customHeight="1" x14ac:dyDescent="0.2">
      <c r="B55" s="42" t="s">
        <v>84</v>
      </c>
      <c r="C55" s="62" t="s">
        <v>87</v>
      </c>
      <c r="D55" s="62" t="s">
        <v>87</v>
      </c>
      <c r="E55" s="62" t="s">
        <v>87</v>
      </c>
      <c r="F55" s="62"/>
      <c r="G55" s="62" t="s">
        <v>87</v>
      </c>
      <c r="H55" s="62" t="s">
        <v>87</v>
      </c>
      <c r="I55" s="62" t="s">
        <v>87</v>
      </c>
    </row>
    <row r="56" spans="2:9" s="67" customFormat="1" ht="15" customHeight="1" x14ac:dyDescent="0.2">
      <c r="B56" s="42" t="s">
        <v>89</v>
      </c>
      <c r="C56" s="62" t="s">
        <v>87</v>
      </c>
      <c r="D56" s="62" t="s">
        <v>87</v>
      </c>
      <c r="E56" s="62" t="s">
        <v>87</v>
      </c>
      <c r="F56" s="62"/>
      <c r="G56" s="62" t="s">
        <v>87</v>
      </c>
      <c r="H56" s="62" t="s">
        <v>87</v>
      </c>
      <c r="I56" s="62" t="s">
        <v>87</v>
      </c>
    </row>
    <row r="57" spans="2:9" s="67" customFormat="1" ht="15" customHeight="1" x14ac:dyDescent="0.2">
      <c r="B57" s="42" t="s">
        <v>86</v>
      </c>
      <c r="C57" s="62" t="s">
        <v>87</v>
      </c>
      <c r="D57" s="62" t="s">
        <v>87</v>
      </c>
      <c r="E57" s="62" t="s">
        <v>87</v>
      </c>
      <c r="F57" s="62"/>
      <c r="G57" s="62" t="s">
        <v>87</v>
      </c>
      <c r="H57" s="62" t="s">
        <v>87</v>
      </c>
      <c r="I57" s="62" t="s">
        <v>87</v>
      </c>
    </row>
    <row r="58" spans="2:9" s="67" customFormat="1" ht="15" customHeight="1" x14ac:dyDescent="0.2">
      <c r="B58" s="42" t="s">
        <v>88</v>
      </c>
      <c r="C58" s="62" t="s">
        <v>87</v>
      </c>
      <c r="D58" s="62" t="s">
        <v>87</v>
      </c>
      <c r="E58" s="62" t="s">
        <v>87</v>
      </c>
      <c r="F58" s="62"/>
      <c r="G58" s="62" t="s">
        <v>87</v>
      </c>
      <c r="H58" s="62" t="s">
        <v>87</v>
      </c>
      <c r="I58" s="62" t="s">
        <v>87</v>
      </c>
    </row>
    <row r="59" spans="2:9" s="67" customFormat="1" ht="15" customHeight="1" x14ac:dyDescent="0.2">
      <c r="B59" s="42" t="s">
        <v>84</v>
      </c>
      <c r="C59" s="62" t="s">
        <v>87</v>
      </c>
      <c r="D59" s="62" t="s">
        <v>87</v>
      </c>
      <c r="E59" s="62" t="s">
        <v>87</v>
      </c>
      <c r="F59" s="62"/>
      <c r="G59" s="62" t="s">
        <v>87</v>
      </c>
      <c r="H59" s="62" t="s">
        <v>87</v>
      </c>
      <c r="I59" s="62" t="s">
        <v>87</v>
      </c>
    </row>
    <row r="60" spans="2:9" s="67" customFormat="1" ht="15" customHeight="1" x14ac:dyDescent="0.2">
      <c r="B60" s="42" t="s">
        <v>90</v>
      </c>
      <c r="C60" s="62" t="s">
        <v>87</v>
      </c>
      <c r="D60" s="62" t="s">
        <v>87</v>
      </c>
      <c r="E60" s="62" t="s">
        <v>87</v>
      </c>
      <c r="F60" s="62"/>
      <c r="G60" s="62" t="s">
        <v>87</v>
      </c>
      <c r="H60" s="62" t="s">
        <v>87</v>
      </c>
      <c r="I60" s="62" t="s">
        <v>87</v>
      </c>
    </row>
    <row r="61" spans="2:9" s="67" customFormat="1" ht="15" customHeight="1" x14ac:dyDescent="0.2">
      <c r="B61" s="42" t="s">
        <v>86</v>
      </c>
      <c r="C61" s="62" t="s">
        <v>87</v>
      </c>
      <c r="D61" s="62" t="s">
        <v>87</v>
      </c>
      <c r="E61" s="62" t="s">
        <v>87</v>
      </c>
      <c r="F61" s="62"/>
      <c r="G61" s="62" t="s">
        <v>87</v>
      </c>
      <c r="H61" s="62" t="s">
        <v>87</v>
      </c>
      <c r="I61" s="62" t="s">
        <v>87</v>
      </c>
    </row>
    <row r="62" spans="2:9" s="67" customFormat="1" ht="15" customHeight="1" x14ac:dyDescent="0.2">
      <c r="B62" s="42" t="s">
        <v>88</v>
      </c>
      <c r="C62" s="62" t="s">
        <v>87</v>
      </c>
      <c r="D62" s="62" t="s">
        <v>87</v>
      </c>
      <c r="E62" s="62" t="s">
        <v>87</v>
      </c>
      <c r="F62" s="62"/>
      <c r="G62" s="62">
        <v>0.1</v>
      </c>
      <c r="H62" s="62" t="s">
        <v>87</v>
      </c>
      <c r="I62" s="62" t="s">
        <v>87</v>
      </c>
    </row>
    <row r="63" spans="2:9" s="67" customFormat="1" ht="15" customHeight="1" x14ac:dyDescent="0.2">
      <c r="B63" s="42" t="s">
        <v>84</v>
      </c>
      <c r="C63" s="62" t="s">
        <v>87</v>
      </c>
      <c r="D63" s="62" t="s">
        <v>87</v>
      </c>
      <c r="E63" s="62" t="s">
        <v>87</v>
      </c>
      <c r="F63" s="62"/>
      <c r="G63" s="62" t="s">
        <v>87</v>
      </c>
      <c r="H63" s="62">
        <v>-0.1</v>
      </c>
      <c r="I63" s="62" t="s">
        <v>87</v>
      </c>
    </row>
    <row r="64" spans="2:9" s="67" customFormat="1" ht="15" customHeight="1" x14ac:dyDescent="0.2">
      <c r="B64" s="66" t="s">
        <v>92</v>
      </c>
      <c r="C64" s="62">
        <v>0.1</v>
      </c>
      <c r="D64" s="62" t="s">
        <v>87</v>
      </c>
      <c r="E64" s="62">
        <v>0.5</v>
      </c>
      <c r="F64" s="62"/>
      <c r="G64" s="62">
        <v>-0.9</v>
      </c>
      <c r="H64" s="62">
        <v>-0.6</v>
      </c>
      <c r="I64" s="62">
        <v>-1.3</v>
      </c>
    </row>
    <row r="65" spans="2:10" ht="15" customHeight="1" thickBot="1" x14ac:dyDescent="0.25">
      <c r="B65" s="43"/>
      <c r="C65" s="40"/>
      <c r="D65" s="40"/>
      <c r="E65" s="40"/>
      <c r="F65" s="40"/>
      <c r="G65" s="40"/>
      <c r="H65" s="40"/>
      <c r="I65" s="40"/>
      <c r="J65" s="71"/>
    </row>
    <row r="66" spans="2:10" ht="15" customHeight="1" x14ac:dyDescent="0.25">
      <c r="H66" s="96" t="s">
        <v>187</v>
      </c>
      <c r="I66" s="97"/>
      <c r="J66" s="76"/>
    </row>
    <row r="67" spans="2:10" ht="15" customHeight="1" x14ac:dyDescent="0.2">
      <c r="B67" s="85"/>
      <c r="C67" s="86"/>
      <c r="D67" s="86"/>
      <c r="E67" s="86"/>
    </row>
    <row r="68" spans="2:10" ht="15" customHeight="1" x14ac:dyDescent="0.2">
      <c r="B68" s="85"/>
      <c r="C68" s="86"/>
      <c r="D68" s="86"/>
      <c r="E68" s="86"/>
    </row>
    <row r="69" spans="2:10" ht="15" customHeight="1" x14ac:dyDescent="0.2"/>
    <row r="70" spans="2:10" ht="15" customHeight="1" x14ac:dyDescent="0.2"/>
  </sheetData>
  <mergeCells count="6">
    <mergeCell ref="B68:E68"/>
    <mergeCell ref="B3:K3"/>
    <mergeCell ref="C5:E5"/>
    <mergeCell ref="G5:I5"/>
    <mergeCell ref="H66:I66"/>
    <mergeCell ref="B67:E67"/>
  </mergeCells>
  <hyperlinks>
    <hyperlink ref="B1" location="Contents!B14" display="Back to contents" xr:uid="{00000000-0004-0000-1D00-000000000000}"/>
  </hyperlinks>
  <pageMargins left="0.74803149606299213" right="0.74803149606299213" top="0.98425196850393704" bottom="0.98425196850393704" header="0.51181102362204722" footer="0.51181102362204722"/>
  <pageSetup paperSize="9" scale="59" orientation="portrai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fitToPage="1"/>
  </sheetPr>
  <dimension ref="B1:L7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8" width="16.6328125" style="67" customWidth="1"/>
    <col min="9" max="11" width="16.6328125" style="66" customWidth="1"/>
    <col min="12" max="12" width="11.36328125" style="66" bestFit="1" customWidth="1"/>
    <col min="13" max="15" width="9.08984375" style="66" customWidth="1"/>
    <col min="16" max="16384" width="9.08984375" style="66"/>
  </cols>
  <sheetData>
    <row r="1" spans="2:12" ht="15" customHeight="1" x14ac:dyDescent="0.25">
      <c r="B1" s="70" t="s">
        <v>11</v>
      </c>
      <c r="C1" s="20"/>
      <c r="D1" s="20"/>
    </row>
    <row r="2" spans="2:12" ht="15" customHeight="1" x14ac:dyDescent="0.2"/>
    <row r="3" spans="2:12" ht="15" customHeight="1" x14ac:dyDescent="0.3">
      <c r="B3" s="89" t="s">
        <v>466</v>
      </c>
      <c r="C3" s="86"/>
      <c r="D3" s="86"/>
      <c r="E3" s="86"/>
      <c r="F3" s="86"/>
      <c r="G3" s="86"/>
      <c r="H3" s="86"/>
      <c r="I3" s="85"/>
      <c r="J3" s="85"/>
      <c r="K3" s="9"/>
      <c r="L3" s="9"/>
    </row>
    <row r="4" spans="2:12" ht="15" customHeight="1" thickBot="1" x14ac:dyDescent="0.25">
      <c r="B4" s="46" t="s">
        <v>121</v>
      </c>
      <c r="C4" s="16"/>
      <c r="D4" s="16"/>
      <c r="E4" s="16"/>
      <c r="F4" s="16"/>
      <c r="G4" s="45"/>
      <c r="H4" s="45" t="s">
        <v>350</v>
      </c>
    </row>
    <row r="5" spans="2:12" ht="30" customHeight="1" x14ac:dyDescent="0.25">
      <c r="C5" s="99" t="s">
        <v>351</v>
      </c>
      <c r="D5" s="100"/>
      <c r="E5" s="100"/>
      <c r="F5" s="100"/>
      <c r="G5" s="100"/>
      <c r="H5" s="100"/>
    </row>
    <row r="6" spans="2:12" ht="50" customHeight="1" x14ac:dyDescent="0.2">
      <c r="C6" s="69" t="s">
        <v>352</v>
      </c>
      <c r="D6" s="69" t="s">
        <v>353</v>
      </c>
      <c r="E6" s="69" t="s">
        <v>354</v>
      </c>
      <c r="F6" s="69" t="s">
        <v>355</v>
      </c>
      <c r="G6" s="69" t="s">
        <v>356</v>
      </c>
      <c r="H6" s="69" t="s">
        <v>357</v>
      </c>
    </row>
    <row r="7" spans="2:12" ht="15" customHeight="1" x14ac:dyDescent="0.25">
      <c r="B7" s="59" t="s">
        <v>153</v>
      </c>
      <c r="C7" s="52" t="s">
        <v>358</v>
      </c>
      <c r="D7" s="52" t="s">
        <v>359</v>
      </c>
      <c r="E7" s="52" t="s">
        <v>360</v>
      </c>
      <c r="F7" s="52" t="s">
        <v>361</v>
      </c>
      <c r="G7" s="52" t="s">
        <v>362</v>
      </c>
      <c r="H7" s="52" t="s">
        <v>363</v>
      </c>
    </row>
    <row r="8" spans="2:12" ht="15" customHeight="1" x14ac:dyDescent="0.2">
      <c r="B8" s="83">
        <v>2017</v>
      </c>
      <c r="C8" s="62" t="s">
        <v>87</v>
      </c>
      <c r="D8" s="62" t="s">
        <v>87</v>
      </c>
      <c r="E8" s="62" t="s">
        <v>87</v>
      </c>
      <c r="F8" s="62" t="s">
        <v>87</v>
      </c>
      <c r="G8" s="62" t="s">
        <v>87</v>
      </c>
      <c r="H8" s="62" t="s">
        <v>87</v>
      </c>
    </row>
    <row r="9" spans="2:12" ht="15" customHeight="1" x14ac:dyDescent="0.2">
      <c r="B9" s="83">
        <v>2018</v>
      </c>
      <c r="C9" s="62" t="s">
        <v>87</v>
      </c>
      <c r="D9" s="62" t="s">
        <v>87</v>
      </c>
      <c r="E9" s="62" t="s">
        <v>87</v>
      </c>
      <c r="F9" s="62" t="s">
        <v>87</v>
      </c>
      <c r="G9" s="62" t="s">
        <v>87</v>
      </c>
      <c r="H9" s="62" t="s">
        <v>87</v>
      </c>
    </row>
    <row r="10" spans="2:12" ht="15" customHeight="1" x14ac:dyDescent="0.2">
      <c r="B10" s="83">
        <v>2019</v>
      </c>
      <c r="C10" s="62" t="s">
        <v>87</v>
      </c>
      <c r="D10" s="62" t="s">
        <v>87</v>
      </c>
      <c r="E10" s="62" t="s">
        <v>87</v>
      </c>
      <c r="F10" s="62" t="s">
        <v>87</v>
      </c>
      <c r="G10" s="62" t="s">
        <v>87</v>
      </c>
      <c r="H10" s="62" t="s">
        <v>87</v>
      </c>
    </row>
    <row r="11" spans="2:12" ht="15" customHeight="1" x14ac:dyDescent="0.2">
      <c r="B11" s="83">
        <v>2020</v>
      </c>
      <c r="C11" s="62" t="s">
        <v>87</v>
      </c>
      <c r="D11" s="62" t="s">
        <v>87</v>
      </c>
      <c r="E11" s="62" t="s">
        <v>87</v>
      </c>
      <c r="F11" s="62" t="s">
        <v>87</v>
      </c>
      <c r="G11" s="62" t="s">
        <v>87</v>
      </c>
      <c r="H11" s="82">
        <v>-0.1</v>
      </c>
    </row>
    <row r="12" spans="2:12" ht="15" customHeight="1" x14ac:dyDescent="0.25">
      <c r="B12" s="60" t="s">
        <v>161</v>
      </c>
      <c r="C12" s="17"/>
      <c r="D12" s="17"/>
      <c r="E12" s="17"/>
      <c r="F12" s="17"/>
      <c r="G12" s="17"/>
      <c r="H12" s="17"/>
    </row>
    <row r="13" spans="2:12" ht="15" customHeight="1" x14ac:dyDescent="0.2">
      <c r="B13" s="83">
        <v>2017</v>
      </c>
      <c r="C13" s="62" t="s">
        <v>87</v>
      </c>
      <c r="D13" s="62" t="s">
        <v>87</v>
      </c>
      <c r="E13" s="62" t="s">
        <v>87</v>
      </c>
      <c r="F13" s="62" t="s">
        <v>87</v>
      </c>
      <c r="G13" s="62" t="s">
        <v>87</v>
      </c>
      <c r="H13" s="62" t="s">
        <v>87</v>
      </c>
    </row>
    <row r="14" spans="2:12" ht="15" customHeight="1" x14ac:dyDescent="0.2">
      <c r="B14" s="83">
        <v>2018</v>
      </c>
      <c r="C14" s="62" t="s">
        <v>87</v>
      </c>
      <c r="D14" s="62" t="s">
        <v>87</v>
      </c>
      <c r="E14" s="62" t="s">
        <v>87</v>
      </c>
      <c r="F14" s="62" t="s">
        <v>87</v>
      </c>
      <c r="G14" s="62" t="s">
        <v>87</v>
      </c>
      <c r="H14" s="62" t="s">
        <v>87</v>
      </c>
    </row>
    <row r="15" spans="2:12" ht="15" customHeight="1" x14ac:dyDescent="0.2">
      <c r="B15" s="83">
        <v>2019</v>
      </c>
      <c r="C15" s="62" t="s">
        <v>87</v>
      </c>
      <c r="D15" s="62" t="s">
        <v>87</v>
      </c>
      <c r="E15" s="62" t="s">
        <v>87</v>
      </c>
      <c r="F15" s="62" t="s">
        <v>87</v>
      </c>
      <c r="G15" s="62" t="s">
        <v>87</v>
      </c>
      <c r="H15" s="62" t="s">
        <v>87</v>
      </c>
    </row>
    <row r="16" spans="2:12" ht="15" customHeight="1" x14ac:dyDescent="0.2">
      <c r="B16" s="83">
        <v>2020</v>
      </c>
      <c r="C16" s="62" t="s">
        <v>87</v>
      </c>
      <c r="D16" s="62" t="s">
        <v>87</v>
      </c>
      <c r="E16" s="62" t="s">
        <v>87</v>
      </c>
      <c r="F16" s="62" t="s">
        <v>87</v>
      </c>
      <c r="G16" s="62" t="s">
        <v>87</v>
      </c>
      <c r="H16" s="62">
        <v>-0.1</v>
      </c>
    </row>
    <row r="17" spans="2:8" ht="15" customHeight="1" x14ac:dyDescent="0.25">
      <c r="B17" s="60" t="s">
        <v>162</v>
      </c>
      <c r="C17" s="17"/>
      <c r="D17" s="17"/>
      <c r="E17" s="17"/>
      <c r="F17" s="17"/>
      <c r="G17" s="17"/>
      <c r="H17" s="17"/>
    </row>
    <row r="18" spans="2:8" ht="15" customHeight="1" x14ac:dyDescent="0.2">
      <c r="B18" s="42" t="s">
        <v>83</v>
      </c>
      <c r="C18" s="62" t="s">
        <v>87</v>
      </c>
      <c r="D18" s="62" t="s">
        <v>87</v>
      </c>
      <c r="E18" s="62" t="s">
        <v>87</v>
      </c>
      <c r="F18" s="62" t="s">
        <v>87</v>
      </c>
      <c r="G18" s="62" t="s">
        <v>87</v>
      </c>
      <c r="H18" s="62" t="s">
        <v>87</v>
      </c>
    </row>
    <row r="19" spans="2:8" ht="15" customHeight="1" x14ac:dyDescent="0.2">
      <c r="B19" s="42" t="s">
        <v>84</v>
      </c>
      <c r="C19" s="62" t="s">
        <v>87</v>
      </c>
      <c r="D19" s="62" t="s">
        <v>87</v>
      </c>
      <c r="E19" s="62" t="s">
        <v>87</v>
      </c>
      <c r="F19" s="62" t="s">
        <v>87</v>
      </c>
      <c r="G19" s="62" t="s">
        <v>87</v>
      </c>
      <c r="H19" s="62" t="s">
        <v>87</v>
      </c>
    </row>
    <row r="20" spans="2:8" ht="15" customHeight="1" x14ac:dyDescent="0.2">
      <c r="B20" s="42" t="s">
        <v>85</v>
      </c>
      <c r="C20" s="62" t="s">
        <v>87</v>
      </c>
      <c r="D20" s="62" t="s">
        <v>87</v>
      </c>
      <c r="E20" s="62" t="s">
        <v>87</v>
      </c>
      <c r="F20" s="62" t="s">
        <v>87</v>
      </c>
      <c r="G20" s="62" t="s">
        <v>87</v>
      </c>
      <c r="H20" s="62" t="s">
        <v>87</v>
      </c>
    </row>
    <row r="21" spans="2:8" ht="15" customHeight="1" x14ac:dyDescent="0.2">
      <c r="B21" s="42" t="s">
        <v>86</v>
      </c>
      <c r="C21" s="62" t="s">
        <v>87</v>
      </c>
      <c r="D21" s="62" t="s">
        <v>87</v>
      </c>
      <c r="E21" s="62" t="s">
        <v>87</v>
      </c>
      <c r="F21" s="62" t="s">
        <v>87</v>
      </c>
      <c r="G21" s="62" t="s">
        <v>87</v>
      </c>
      <c r="H21" s="62" t="s">
        <v>87</v>
      </c>
    </row>
    <row r="22" spans="2:8" ht="15" customHeight="1" x14ac:dyDescent="0.2">
      <c r="B22" s="42" t="s">
        <v>88</v>
      </c>
      <c r="C22" s="62" t="s">
        <v>87</v>
      </c>
      <c r="D22" s="62" t="s">
        <v>87</v>
      </c>
      <c r="E22" s="62" t="s">
        <v>87</v>
      </c>
      <c r="F22" s="62" t="s">
        <v>87</v>
      </c>
      <c r="G22" s="62" t="s">
        <v>87</v>
      </c>
      <c r="H22" s="62" t="s">
        <v>87</v>
      </c>
    </row>
    <row r="23" spans="2:8" ht="15" customHeight="1" x14ac:dyDescent="0.2">
      <c r="B23" s="42" t="s">
        <v>84</v>
      </c>
      <c r="C23" s="62" t="s">
        <v>87</v>
      </c>
      <c r="D23" s="62" t="s">
        <v>87</v>
      </c>
      <c r="E23" s="62" t="s">
        <v>87</v>
      </c>
      <c r="F23" s="62" t="s">
        <v>87</v>
      </c>
      <c r="G23" s="62" t="s">
        <v>87</v>
      </c>
      <c r="H23" s="62" t="s">
        <v>87</v>
      </c>
    </row>
    <row r="24" spans="2:8" ht="15" customHeight="1" x14ac:dyDescent="0.2">
      <c r="B24" s="42" t="s">
        <v>89</v>
      </c>
      <c r="C24" s="62" t="s">
        <v>87</v>
      </c>
      <c r="D24" s="62" t="s">
        <v>87</v>
      </c>
      <c r="E24" s="62" t="s">
        <v>87</v>
      </c>
      <c r="F24" s="62" t="s">
        <v>87</v>
      </c>
      <c r="G24" s="62" t="s">
        <v>87</v>
      </c>
      <c r="H24" s="62" t="s">
        <v>87</v>
      </c>
    </row>
    <row r="25" spans="2:8" ht="15" customHeight="1" x14ac:dyDescent="0.2">
      <c r="B25" s="42" t="s">
        <v>86</v>
      </c>
      <c r="C25" s="62" t="s">
        <v>87</v>
      </c>
      <c r="D25" s="62" t="s">
        <v>87</v>
      </c>
      <c r="E25" s="62" t="s">
        <v>87</v>
      </c>
      <c r="F25" s="62" t="s">
        <v>87</v>
      </c>
      <c r="G25" s="62" t="s">
        <v>87</v>
      </c>
      <c r="H25" s="62" t="s">
        <v>87</v>
      </c>
    </row>
    <row r="26" spans="2:8" ht="15" customHeight="1" x14ac:dyDescent="0.2">
      <c r="B26" s="42" t="s">
        <v>88</v>
      </c>
      <c r="C26" s="62" t="s">
        <v>87</v>
      </c>
      <c r="D26" s="62" t="s">
        <v>87</v>
      </c>
      <c r="E26" s="62" t="s">
        <v>87</v>
      </c>
      <c r="F26" s="62" t="s">
        <v>87</v>
      </c>
      <c r="G26" s="62" t="s">
        <v>87</v>
      </c>
      <c r="H26" s="62" t="s">
        <v>87</v>
      </c>
    </row>
    <row r="27" spans="2:8" ht="15" customHeight="1" x14ac:dyDescent="0.2">
      <c r="B27" s="42" t="s">
        <v>84</v>
      </c>
      <c r="C27" s="62" t="s">
        <v>87</v>
      </c>
      <c r="D27" s="62" t="s">
        <v>87</v>
      </c>
      <c r="E27" s="62" t="s">
        <v>87</v>
      </c>
      <c r="F27" s="62" t="s">
        <v>87</v>
      </c>
      <c r="G27" s="62" t="s">
        <v>87</v>
      </c>
      <c r="H27" s="62" t="s">
        <v>87</v>
      </c>
    </row>
    <row r="28" spans="2:8" ht="15" customHeight="1" x14ac:dyDescent="0.2">
      <c r="B28" s="42" t="s">
        <v>90</v>
      </c>
      <c r="C28" s="62" t="s">
        <v>87</v>
      </c>
      <c r="D28" s="62" t="s">
        <v>87</v>
      </c>
      <c r="E28" s="62" t="s">
        <v>87</v>
      </c>
      <c r="F28" s="62" t="s">
        <v>87</v>
      </c>
      <c r="G28" s="62" t="s">
        <v>87</v>
      </c>
      <c r="H28" s="62" t="s">
        <v>87</v>
      </c>
    </row>
    <row r="29" spans="2:8" ht="15" customHeight="1" x14ac:dyDescent="0.2">
      <c r="B29" s="42" t="s">
        <v>86</v>
      </c>
      <c r="C29" s="62" t="s">
        <v>87</v>
      </c>
      <c r="D29" s="62" t="s">
        <v>87</v>
      </c>
      <c r="E29" s="82">
        <v>0.1</v>
      </c>
      <c r="F29" s="62" t="s">
        <v>87</v>
      </c>
      <c r="G29" s="82">
        <v>0.1</v>
      </c>
      <c r="H29" s="82">
        <v>-0.1</v>
      </c>
    </row>
    <row r="30" spans="2:8" ht="15" customHeight="1" x14ac:dyDescent="0.2">
      <c r="B30" s="42" t="s">
        <v>88</v>
      </c>
      <c r="C30" s="62" t="s">
        <v>87</v>
      </c>
      <c r="D30" s="62" t="s">
        <v>87</v>
      </c>
      <c r="E30" s="62" t="s">
        <v>87</v>
      </c>
      <c r="F30" s="62" t="s">
        <v>87</v>
      </c>
      <c r="G30" s="62" t="s">
        <v>87</v>
      </c>
      <c r="H30" s="62" t="s">
        <v>87</v>
      </c>
    </row>
    <row r="31" spans="2:8" ht="15" customHeight="1" x14ac:dyDescent="0.2">
      <c r="B31" s="42" t="s">
        <v>84</v>
      </c>
      <c r="C31" s="62" t="s">
        <v>87</v>
      </c>
      <c r="D31" s="62" t="s">
        <v>87</v>
      </c>
      <c r="E31" s="62" t="s">
        <v>87</v>
      </c>
      <c r="F31" s="62" t="s">
        <v>87</v>
      </c>
      <c r="G31" s="62" t="s">
        <v>87</v>
      </c>
      <c r="H31" s="82">
        <v>-0.1</v>
      </c>
    </row>
    <row r="32" spans="2:8" ht="15" customHeight="1" x14ac:dyDescent="0.2">
      <c r="B32" s="66" t="s">
        <v>92</v>
      </c>
      <c r="C32" s="82">
        <v>-2.6</v>
      </c>
      <c r="D32" s="82">
        <v>-2.6</v>
      </c>
      <c r="E32" s="82">
        <v>-0.1</v>
      </c>
      <c r="F32" s="62" t="s">
        <v>87</v>
      </c>
      <c r="G32" s="82">
        <v>-0.1</v>
      </c>
      <c r="H32" s="62" t="s">
        <v>87</v>
      </c>
    </row>
    <row r="33" spans="2:8" ht="15" customHeight="1" x14ac:dyDescent="0.25">
      <c r="B33" s="60" t="s">
        <v>184</v>
      </c>
      <c r="C33" s="66"/>
      <c r="D33" s="66"/>
      <c r="E33" s="17"/>
      <c r="F33" s="17"/>
      <c r="G33" s="17"/>
      <c r="H33" s="17"/>
    </row>
    <row r="34" spans="2:8" ht="15" customHeight="1" x14ac:dyDescent="0.2">
      <c r="B34" s="42" t="s">
        <v>83</v>
      </c>
      <c r="C34" s="62" t="s">
        <v>87</v>
      </c>
      <c r="D34" s="62" t="s">
        <v>87</v>
      </c>
      <c r="E34" s="62" t="s">
        <v>87</v>
      </c>
      <c r="F34" s="62" t="s">
        <v>87</v>
      </c>
      <c r="G34" s="62" t="s">
        <v>87</v>
      </c>
      <c r="H34" s="62" t="s">
        <v>87</v>
      </c>
    </row>
    <row r="35" spans="2:8" ht="15" customHeight="1" x14ac:dyDescent="0.2">
      <c r="B35" s="42" t="s">
        <v>84</v>
      </c>
      <c r="C35" s="62" t="s">
        <v>87</v>
      </c>
      <c r="D35" s="62" t="s">
        <v>87</v>
      </c>
      <c r="E35" s="62" t="s">
        <v>87</v>
      </c>
      <c r="F35" s="62" t="s">
        <v>87</v>
      </c>
      <c r="G35" s="62" t="s">
        <v>87</v>
      </c>
      <c r="H35" s="62" t="s">
        <v>87</v>
      </c>
    </row>
    <row r="36" spans="2:8" ht="15" customHeight="1" x14ac:dyDescent="0.2">
      <c r="B36" s="42" t="s">
        <v>85</v>
      </c>
      <c r="C36" s="62" t="s">
        <v>87</v>
      </c>
      <c r="D36" s="62" t="s">
        <v>87</v>
      </c>
      <c r="E36" s="62" t="s">
        <v>87</v>
      </c>
      <c r="F36" s="62" t="s">
        <v>87</v>
      </c>
      <c r="G36" s="62" t="s">
        <v>87</v>
      </c>
      <c r="H36" s="62" t="s">
        <v>87</v>
      </c>
    </row>
    <row r="37" spans="2:8" ht="15" customHeight="1" x14ac:dyDescent="0.2">
      <c r="B37" s="42" t="s">
        <v>86</v>
      </c>
      <c r="C37" s="62" t="s">
        <v>87</v>
      </c>
      <c r="D37" s="62" t="s">
        <v>87</v>
      </c>
      <c r="E37" s="62" t="s">
        <v>87</v>
      </c>
      <c r="F37" s="62" t="s">
        <v>87</v>
      </c>
      <c r="G37" s="62" t="s">
        <v>87</v>
      </c>
      <c r="H37" s="62" t="s">
        <v>87</v>
      </c>
    </row>
    <row r="38" spans="2:8" ht="15" customHeight="1" x14ac:dyDescent="0.2">
      <c r="B38" s="42" t="s">
        <v>88</v>
      </c>
      <c r="C38" s="62" t="s">
        <v>87</v>
      </c>
      <c r="D38" s="62" t="s">
        <v>87</v>
      </c>
      <c r="E38" s="62" t="s">
        <v>87</v>
      </c>
      <c r="F38" s="62" t="s">
        <v>87</v>
      </c>
      <c r="G38" s="62" t="s">
        <v>87</v>
      </c>
      <c r="H38" s="62" t="s">
        <v>87</v>
      </c>
    </row>
    <row r="39" spans="2:8" ht="15" customHeight="1" x14ac:dyDescent="0.2">
      <c r="B39" s="42" t="s">
        <v>84</v>
      </c>
      <c r="C39" s="62" t="s">
        <v>87</v>
      </c>
      <c r="D39" s="62" t="s">
        <v>87</v>
      </c>
      <c r="E39" s="62" t="s">
        <v>87</v>
      </c>
      <c r="F39" s="62" t="s">
        <v>87</v>
      </c>
      <c r="G39" s="62" t="s">
        <v>87</v>
      </c>
      <c r="H39" s="62" t="s">
        <v>87</v>
      </c>
    </row>
    <row r="40" spans="2:8" ht="15" customHeight="1" x14ac:dyDescent="0.2">
      <c r="B40" s="42" t="s">
        <v>89</v>
      </c>
      <c r="C40" s="62" t="s">
        <v>87</v>
      </c>
      <c r="D40" s="62" t="s">
        <v>87</v>
      </c>
      <c r="E40" s="62" t="s">
        <v>87</v>
      </c>
      <c r="F40" s="62" t="s">
        <v>87</v>
      </c>
      <c r="G40" s="62" t="s">
        <v>87</v>
      </c>
      <c r="H40" s="62" t="s">
        <v>87</v>
      </c>
    </row>
    <row r="41" spans="2:8" ht="15" customHeight="1" x14ac:dyDescent="0.2">
      <c r="B41" s="42" t="s">
        <v>86</v>
      </c>
      <c r="C41" s="62" t="s">
        <v>87</v>
      </c>
      <c r="D41" s="62" t="s">
        <v>87</v>
      </c>
      <c r="E41" s="62" t="s">
        <v>87</v>
      </c>
      <c r="F41" s="62" t="s">
        <v>87</v>
      </c>
      <c r="G41" s="62" t="s">
        <v>87</v>
      </c>
      <c r="H41" s="62" t="s">
        <v>87</v>
      </c>
    </row>
    <row r="42" spans="2:8" ht="15" customHeight="1" x14ac:dyDescent="0.2">
      <c r="B42" s="42" t="s">
        <v>88</v>
      </c>
      <c r="C42" s="62" t="s">
        <v>87</v>
      </c>
      <c r="D42" s="62" t="s">
        <v>87</v>
      </c>
      <c r="E42" s="62" t="s">
        <v>87</v>
      </c>
      <c r="F42" s="62" t="s">
        <v>87</v>
      </c>
      <c r="G42" s="62" t="s">
        <v>87</v>
      </c>
      <c r="H42" s="62" t="s">
        <v>87</v>
      </c>
    </row>
    <row r="43" spans="2:8" ht="15" customHeight="1" x14ac:dyDescent="0.2">
      <c r="B43" s="42" t="s">
        <v>84</v>
      </c>
      <c r="C43" s="62" t="s">
        <v>87</v>
      </c>
      <c r="D43" s="62" t="s">
        <v>87</v>
      </c>
      <c r="E43" s="62" t="s">
        <v>87</v>
      </c>
      <c r="F43" s="62" t="s">
        <v>87</v>
      </c>
      <c r="G43" s="62" t="s">
        <v>87</v>
      </c>
      <c r="H43" s="62" t="s">
        <v>87</v>
      </c>
    </row>
    <row r="44" spans="2:8" ht="15" customHeight="1" x14ac:dyDescent="0.2">
      <c r="B44" s="42" t="s">
        <v>90</v>
      </c>
      <c r="C44" s="62" t="s">
        <v>87</v>
      </c>
      <c r="D44" s="62" t="s">
        <v>87</v>
      </c>
      <c r="E44" s="62" t="s">
        <v>87</v>
      </c>
      <c r="F44" s="62" t="s">
        <v>87</v>
      </c>
      <c r="G44" s="62" t="s">
        <v>87</v>
      </c>
      <c r="H44" s="62" t="s">
        <v>87</v>
      </c>
    </row>
    <row r="45" spans="2:8" ht="15" customHeight="1" x14ac:dyDescent="0.2">
      <c r="B45" s="42" t="s">
        <v>86</v>
      </c>
      <c r="C45" s="62" t="s">
        <v>87</v>
      </c>
      <c r="D45" s="62" t="s">
        <v>87</v>
      </c>
      <c r="E45" s="62" t="s">
        <v>87</v>
      </c>
      <c r="F45" s="62" t="s">
        <v>87</v>
      </c>
      <c r="G45" s="62" t="s">
        <v>87</v>
      </c>
      <c r="H45" s="62" t="s">
        <v>87</v>
      </c>
    </row>
    <row r="46" spans="2:8" ht="15" customHeight="1" x14ac:dyDescent="0.2">
      <c r="B46" s="42" t="s">
        <v>88</v>
      </c>
      <c r="C46" s="62" t="s">
        <v>87</v>
      </c>
      <c r="D46" s="62" t="s">
        <v>87</v>
      </c>
      <c r="E46" s="62" t="s">
        <v>87</v>
      </c>
      <c r="F46" s="62" t="s">
        <v>87</v>
      </c>
      <c r="G46" s="62" t="s">
        <v>87</v>
      </c>
      <c r="H46" s="62" t="s">
        <v>87</v>
      </c>
    </row>
    <row r="47" spans="2:8" ht="15" customHeight="1" x14ac:dyDescent="0.2">
      <c r="B47" s="42" t="s">
        <v>84</v>
      </c>
      <c r="C47" s="62" t="s">
        <v>87</v>
      </c>
      <c r="D47" s="62" t="s">
        <v>87</v>
      </c>
      <c r="E47" s="62" t="s">
        <v>87</v>
      </c>
      <c r="F47" s="62" t="s">
        <v>87</v>
      </c>
      <c r="G47" s="62" t="s">
        <v>87</v>
      </c>
      <c r="H47" s="62" t="s">
        <v>87</v>
      </c>
    </row>
    <row r="48" spans="2:8" ht="15" customHeight="1" x14ac:dyDescent="0.2">
      <c r="B48" s="66" t="s">
        <v>92</v>
      </c>
      <c r="C48" s="62">
        <v>-2.6</v>
      </c>
      <c r="D48" s="62">
        <v>-2.6</v>
      </c>
      <c r="E48" s="62" t="s">
        <v>87</v>
      </c>
      <c r="F48" s="62" t="s">
        <v>87</v>
      </c>
      <c r="G48" s="62" t="s">
        <v>87</v>
      </c>
      <c r="H48" s="62" t="s">
        <v>87</v>
      </c>
    </row>
    <row r="49" spans="2:8" ht="15" customHeight="1" x14ac:dyDescent="0.25">
      <c r="B49" s="60" t="s">
        <v>185</v>
      </c>
      <c r="C49" s="66"/>
      <c r="D49" s="66"/>
      <c r="E49" s="66"/>
      <c r="H49" s="17"/>
    </row>
    <row r="50" spans="2:8" ht="15" customHeight="1" x14ac:dyDescent="0.2">
      <c r="B50" s="42" t="s">
        <v>83</v>
      </c>
      <c r="C50" s="62" t="s">
        <v>87</v>
      </c>
      <c r="D50" s="62" t="s">
        <v>87</v>
      </c>
      <c r="E50" s="62" t="s">
        <v>87</v>
      </c>
      <c r="F50" s="62" t="s">
        <v>87</v>
      </c>
      <c r="G50" s="62" t="s">
        <v>87</v>
      </c>
      <c r="H50" s="62" t="s">
        <v>87</v>
      </c>
    </row>
    <row r="51" spans="2:8" ht="15" customHeight="1" x14ac:dyDescent="0.2">
      <c r="B51" s="42" t="s">
        <v>84</v>
      </c>
      <c r="C51" s="62" t="s">
        <v>87</v>
      </c>
      <c r="D51" s="62" t="s">
        <v>87</v>
      </c>
      <c r="E51" s="62" t="s">
        <v>87</v>
      </c>
      <c r="F51" s="62" t="s">
        <v>87</v>
      </c>
      <c r="G51" s="62" t="s">
        <v>87</v>
      </c>
      <c r="H51" s="62" t="s">
        <v>87</v>
      </c>
    </row>
    <row r="52" spans="2:8" ht="15" customHeight="1" x14ac:dyDescent="0.2">
      <c r="B52" s="42" t="s">
        <v>85</v>
      </c>
      <c r="C52" s="62" t="s">
        <v>87</v>
      </c>
      <c r="D52" s="62" t="s">
        <v>87</v>
      </c>
      <c r="E52" s="62" t="s">
        <v>87</v>
      </c>
      <c r="F52" s="62" t="s">
        <v>87</v>
      </c>
      <c r="G52" s="62" t="s">
        <v>87</v>
      </c>
      <c r="H52" s="62" t="s">
        <v>87</v>
      </c>
    </row>
    <row r="53" spans="2:8" ht="15" customHeight="1" x14ac:dyDescent="0.2">
      <c r="B53" s="42" t="s">
        <v>86</v>
      </c>
      <c r="C53" s="62" t="s">
        <v>87</v>
      </c>
      <c r="D53" s="62" t="s">
        <v>87</v>
      </c>
      <c r="E53" s="62" t="s">
        <v>87</v>
      </c>
      <c r="F53" s="62" t="s">
        <v>87</v>
      </c>
      <c r="G53" s="62" t="s">
        <v>87</v>
      </c>
      <c r="H53" s="62" t="s">
        <v>87</v>
      </c>
    </row>
    <row r="54" spans="2:8" ht="15" customHeight="1" x14ac:dyDescent="0.2">
      <c r="B54" s="42" t="s">
        <v>88</v>
      </c>
      <c r="C54" s="62" t="s">
        <v>87</v>
      </c>
      <c r="D54" s="62" t="s">
        <v>87</v>
      </c>
      <c r="E54" s="62" t="s">
        <v>87</v>
      </c>
      <c r="F54" s="62" t="s">
        <v>87</v>
      </c>
      <c r="G54" s="62" t="s">
        <v>87</v>
      </c>
      <c r="H54" s="62" t="s">
        <v>87</v>
      </c>
    </row>
    <row r="55" spans="2:8" ht="15" customHeight="1" x14ac:dyDescent="0.2">
      <c r="B55" s="42" t="s">
        <v>84</v>
      </c>
      <c r="C55" s="62" t="s">
        <v>87</v>
      </c>
      <c r="D55" s="62" t="s">
        <v>87</v>
      </c>
      <c r="E55" s="62" t="s">
        <v>87</v>
      </c>
      <c r="F55" s="62" t="s">
        <v>87</v>
      </c>
      <c r="G55" s="62" t="s">
        <v>87</v>
      </c>
      <c r="H55" s="62" t="s">
        <v>87</v>
      </c>
    </row>
    <row r="56" spans="2:8" ht="15" customHeight="1" x14ac:dyDescent="0.2">
      <c r="B56" s="42" t="s">
        <v>89</v>
      </c>
      <c r="C56" s="62" t="s">
        <v>87</v>
      </c>
      <c r="D56" s="62" t="s">
        <v>87</v>
      </c>
      <c r="E56" s="62" t="s">
        <v>87</v>
      </c>
      <c r="F56" s="62" t="s">
        <v>87</v>
      </c>
      <c r="G56" s="62" t="s">
        <v>87</v>
      </c>
      <c r="H56" s="62" t="s">
        <v>87</v>
      </c>
    </row>
    <row r="57" spans="2:8" ht="15" customHeight="1" x14ac:dyDescent="0.2">
      <c r="B57" s="42" t="s">
        <v>86</v>
      </c>
      <c r="C57" s="62" t="s">
        <v>87</v>
      </c>
      <c r="D57" s="62" t="s">
        <v>87</v>
      </c>
      <c r="E57" s="62" t="s">
        <v>87</v>
      </c>
      <c r="F57" s="62" t="s">
        <v>87</v>
      </c>
      <c r="G57" s="62" t="s">
        <v>87</v>
      </c>
      <c r="H57" s="62" t="s">
        <v>87</v>
      </c>
    </row>
    <row r="58" spans="2:8" ht="15" customHeight="1" x14ac:dyDescent="0.2">
      <c r="B58" s="42" t="s">
        <v>88</v>
      </c>
      <c r="C58" s="62" t="s">
        <v>87</v>
      </c>
      <c r="D58" s="62" t="s">
        <v>87</v>
      </c>
      <c r="E58" s="62" t="s">
        <v>87</v>
      </c>
      <c r="F58" s="62" t="s">
        <v>87</v>
      </c>
      <c r="G58" s="62" t="s">
        <v>87</v>
      </c>
      <c r="H58" s="62" t="s">
        <v>87</v>
      </c>
    </row>
    <row r="59" spans="2:8" ht="15" customHeight="1" x14ac:dyDescent="0.2">
      <c r="B59" s="42" t="s">
        <v>84</v>
      </c>
      <c r="C59" s="62" t="s">
        <v>87</v>
      </c>
      <c r="D59" s="62" t="s">
        <v>87</v>
      </c>
      <c r="E59" s="62" t="s">
        <v>87</v>
      </c>
      <c r="F59" s="62" t="s">
        <v>87</v>
      </c>
      <c r="G59" s="62" t="s">
        <v>87</v>
      </c>
      <c r="H59" s="62" t="s">
        <v>87</v>
      </c>
    </row>
    <row r="60" spans="2:8" ht="15" customHeight="1" x14ac:dyDescent="0.2">
      <c r="B60" s="42" t="s">
        <v>90</v>
      </c>
      <c r="C60" s="62" t="s">
        <v>87</v>
      </c>
      <c r="D60" s="62" t="s">
        <v>87</v>
      </c>
      <c r="E60" s="62" t="s">
        <v>87</v>
      </c>
      <c r="F60" s="62" t="s">
        <v>87</v>
      </c>
      <c r="G60" s="62" t="s">
        <v>87</v>
      </c>
      <c r="H60" s="62" t="s">
        <v>87</v>
      </c>
    </row>
    <row r="61" spans="2:8" ht="15" customHeight="1" x14ac:dyDescent="0.2">
      <c r="B61" s="42" t="s">
        <v>86</v>
      </c>
      <c r="C61" s="62" t="s">
        <v>87</v>
      </c>
      <c r="D61" s="62" t="s">
        <v>87</v>
      </c>
      <c r="E61" s="62" t="s">
        <v>87</v>
      </c>
      <c r="F61" s="62" t="s">
        <v>87</v>
      </c>
      <c r="G61" s="62">
        <v>0.1</v>
      </c>
      <c r="H61" s="62" t="s">
        <v>87</v>
      </c>
    </row>
    <row r="62" spans="2:8" ht="15" customHeight="1" x14ac:dyDescent="0.2">
      <c r="B62" s="42" t="s">
        <v>88</v>
      </c>
      <c r="C62" s="62" t="s">
        <v>87</v>
      </c>
      <c r="D62" s="62" t="s">
        <v>87</v>
      </c>
      <c r="E62" s="62" t="s">
        <v>87</v>
      </c>
      <c r="F62" s="62" t="s">
        <v>87</v>
      </c>
      <c r="G62" s="62" t="s">
        <v>87</v>
      </c>
      <c r="H62" s="62" t="s">
        <v>87</v>
      </c>
    </row>
    <row r="63" spans="2:8" ht="15" customHeight="1" x14ac:dyDescent="0.2">
      <c r="B63" s="42" t="s">
        <v>84</v>
      </c>
      <c r="C63" s="62" t="s">
        <v>87</v>
      </c>
      <c r="D63" s="62" t="s">
        <v>87</v>
      </c>
      <c r="E63" s="62" t="s">
        <v>87</v>
      </c>
      <c r="F63" s="62" t="s">
        <v>87</v>
      </c>
      <c r="G63" s="62" t="s">
        <v>87</v>
      </c>
      <c r="H63" s="62" t="s">
        <v>87</v>
      </c>
    </row>
    <row r="64" spans="2:8" ht="15" customHeight="1" x14ac:dyDescent="0.2">
      <c r="B64" s="66" t="s">
        <v>92</v>
      </c>
      <c r="C64" s="62">
        <v>-2.6</v>
      </c>
      <c r="D64" s="62">
        <v>-2.6</v>
      </c>
      <c r="E64" s="62">
        <v>-0.1</v>
      </c>
      <c r="F64" s="62">
        <v>-0.1</v>
      </c>
      <c r="G64" s="62">
        <v>-0.1</v>
      </c>
      <c r="H64" s="62" t="s">
        <v>87</v>
      </c>
    </row>
    <row r="65" spans="2:9" ht="15" customHeight="1" thickBot="1" x14ac:dyDescent="0.25">
      <c r="B65" s="43"/>
      <c r="C65" s="40"/>
      <c r="D65" s="40"/>
      <c r="E65" s="40"/>
      <c r="F65" s="51"/>
      <c r="G65" s="51"/>
      <c r="H65" s="51"/>
      <c r="I65" s="71"/>
    </row>
    <row r="66" spans="2:9" ht="15" customHeight="1" x14ac:dyDescent="0.25">
      <c r="F66" s="96" t="s">
        <v>187</v>
      </c>
      <c r="G66" s="97"/>
      <c r="H66" s="97"/>
      <c r="I66" s="38"/>
    </row>
    <row r="67" spans="2:9" ht="15" customHeight="1" x14ac:dyDescent="0.2">
      <c r="B67" s="85"/>
      <c r="C67" s="86"/>
      <c r="D67" s="86"/>
      <c r="E67" s="86"/>
      <c r="F67" s="86"/>
    </row>
    <row r="68" spans="2:9" ht="15" customHeight="1" x14ac:dyDescent="0.2"/>
    <row r="69" spans="2:9" ht="15" customHeight="1" x14ac:dyDescent="0.2">
      <c r="B69" s="85"/>
      <c r="C69" s="86"/>
      <c r="D69" s="86"/>
      <c r="E69" s="86"/>
    </row>
    <row r="70" spans="2:9" ht="15" customHeight="1" x14ac:dyDescent="0.2"/>
    <row r="71" spans="2:9" ht="15" customHeight="1" x14ac:dyDescent="0.2"/>
    <row r="74" spans="2:9" x14ac:dyDescent="0.2">
      <c r="B74" s="85"/>
      <c r="C74" s="86"/>
      <c r="D74" s="86"/>
      <c r="E74" s="86"/>
    </row>
    <row r="76" spans="2:9" ht="12.5" customHeight="1" x14ac:dyDescent="0.2"/>
    <row r="77" spans="2:9" ht="12.5" customHeight="1" x14ac:dyDescent="0.2"/>
  </sheetData>
  <mergeCells count="6">
    <mergeCell ref="B74:E74"/>
    <mergeCell ref="B3:J3"/>
    <mergeCell ref="C5:H5"/>
    <mergeCell ref="F66:H66"/>
    <mergeCell ref="B67:F67"/>
    <mergeCell ref="B69:E69"/>
  </mergeCells>
  <hyperlinks>
    <hyperlink ref="B1" location="Contents!B15" display="Back to contents" xr:uid="{00000000-0004-0000-1E00-000000000000}"/>
  </hyperlinks>
  <pageMargins left="0.74803149606299213" right="0.74803149606299213" top="0.98425196850393704" bottom="0.98425196850393704" header="0.51181102362204722" footer="0.51181102362204722"/>
  <pageSetup paperSize="9" scale="59"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1:M6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9" width="16.6328125" style="67" customWidth="1"/>
    <col min="10" max="11" width="16.6328125" style="66" customWidth="1"/>
    <col min="12" max="12" width="12.54296875" style="66" bestFit="1" customWidth="1"/>
    <col min="13" max="13" width="11.36328125" style="66" bestFit="1" customWidth="1"/>
    <col min="14" max="16" width="9.08984375" style="66" customWidth="1"/>
    <col min="17" max="16384" width="9.08984375" style="66"/>
  </cols>
  <sheetData>
    <row r="1" spans="2:13" ht="15" customHeight="1" x14ac:dyDescent="0.25">
      <c r="B1" s="70" t="s">
        <v>11</v>
      </c>
    </row>
    <row r="2" spans="2:13" ht="15" customHeight="1" x14ac:dyDescent="0.2"/>
    <row r="3" spans="2:13" ht="15" customHeight="1" x14ac:dyDescent="0.3">
      <c r="B3" s="89" t="s">
        <v>466</v>
      </c>
      <c r="C3" s="86"/>
      <c r="D3" s="86"/>
      <c r="E3" s="86"/>
      <c r="F3" s="86"/>
      <c r="G3" s="86"/>
      <c r="H3" s="86"/>
      <c r="I3" s="86"/>
      <c r="J3" s="85"/>
      <c r="K3" s="85"/>
      <c r="L3" s="9"/>
      <c r="M3" s="9"/>
    </row>
    <row r="4" spans="2:13" ht="15" customHeight="1" thickBot="1" x14ac:dyDescent="0.25">
      <c r="B4" s="46" t="s">
        <v>121</v>
      </c>
      <c r="C4" s="19"/>
      <c r="D4" s="19"/>
      <c r="E4" s="16"/>
      <c r="F4" s="16"/>
      <c r="G4" s="45"/>
      <c r="H4" s="45"/>
      <c r="I4" s="45" t="s">
        <v>76</v>
      </c>
    </row>
    <row r="5" spans="2:13" ht="30" customHeight="1" x14ac:dyDescent="0.25">
      <c r="C5" s="99" t="s">
        <v>351</v>
      </c>
      <c r="D5" s="100"/>
      <c r="E5" s="100"/>
      <c r="F5" s="100"/>
      <c r="G5" s="100"/>
      <c r="H5" s="100"/>
      <c r="I5" s="100"/>
      <c r="J5" s="71"/>
    </row>
    <row r="6" spans="2:13" ht="50" customHeight="1" x14ac:dyDescent="0.2">
      <c r="C6" s="69" t="s">
        <v>372</v>
      </c>
      <c r="D6" s="69" t="s">
        <v>373</v>
      </c>
      <c r="E6" s="69" t="s">
        <v>374</v>
      </c>
      <c r="F6" s="69" t="s">
        <v>375</v>
      </c>
      <c r="G6" s="69" t="s">
        <v>376</v>
      </c>
      <c r="H6" s="69" t="s">
        <v>377</v>
      </c>
      <c r="I6" s="69" t="s">
        <v>378</v>
      </c>
    </row>
    <row r="7" spans="2:13" ht="15" customHeight="1" x14ac:dyDescent="0.25">
      <c r="B7" s="59" t="s">
        <v>153</v>
      </c>
      <c r="C7" s="52" t="s">
        <v>379</v>
      </c>
      <c r="D7" s="52" t="s">
        <v>380</v>
      </c>
      <c r="E7" s="52" t="s">
        <v>381</v>
      </c>
      <c r="F7" s="52" t="s">
        <v>382</v>
      </c>
      <c r="G7" s="52" t="s">
        <v>383</v>
      </c>
      <c r="H7" s="52" t="s">
        <v>384</v>
      </c>
      <c r="I7" s="52" t="s">
        <v>385</v>
      </c>
    </row>
    <row r="8" spans="2:13" ht="15" customHeight="1" x14ac:dyDescent="0.2">
      <c r="B8" s="83">
        <v>2017</v>
      </c>
      <c r="C8" s="62" t="s">
        <v>87</v>
      </c>
      <c r="D8" s="62" t="s">
        <v>87</v>
      </c>
      <c r="E8" s="62" t="s">
        <v>87</v>
      </c>
      <c r="F8" s="62" t="s">
        <v>87</v>
      </c>
      <c r="G8" s="62" t="s">
        <v>87</v>
      </c>
      <c r="H8" s="62" t="s">
        <v>87</v>
      </c>
      <c r="I8" s="62" t="s">
        <v>87</v>
      </c>
    </row>
    <row r="9" spans="2:13" ht="15" customHeight="1" x14ac:dyDescent="0.2">
      <c r="B9" s="83">
        <v>2018</v>
      </c>
      <c r="C9" s="62" t="s">
        <v>87</v>
      </c>
      <c r="D9" s="62" t="s">
        <v>87</v>
      </c>
      <c r="E9" s="62" t="s">
        <v>87</v>
      </c>
      <c r="F9" s="62" t="s">
        <v>87</v>
      </c>
      <c r="G9" s="62" t="s">
        <v>87</v>
      </c>
      <c r="H9" s="62" t="s">
        <v>87</v>
      </c>
      <c r="I9" s="62" t="s">
        <v>87</v>
      </c>
    </row>
    <row r="10" spans="2:13" ht="15" customHeight="1" x14ac:dyDescent="0.2">
      <c r="B10" s="83">
        <v>2019</v>
      </c>
      <c r="C10" s="62" t="s">
        <v>87</v>
      </c>
      <c r="D10" s="62" t="s">
        <v>87</v>
      </c>
      <c r="E10" s="62" t="s">
        <v>87</v>
      </c>
      <c r="F10" s="62" t="s">
        <v>87</v>
      </c>
      <c r="G10" s="62" t="s">
        <v>87</v>
      </c>
      <c r="H10" s="62" t="s">
        <v>87</v>
      </c>
      <c r="I10" s="62" t="s">
        <v>87</v>
      </c>
    </row>
    <row r="11" spans="2:13" ht="15" customHeight="1" x14ac:dyDescent="0.2">
      <c r="B11" s="83">
        <v>2020</v>
      </c>
      <c r="C11" s="62" t="s">
        <v>87</v>
      </c>
      <c r="D11" s="62" t="s">
        <v>87</v>
      </c>
      <c r="E11" s="62" t="s">
        <v>87</v>
      </c>
      <c r="F11" s="62" t="s">
        <v>87</v>
      </c>
      <c r="G11" s="62" t="s">
        <v>87</v>
      </c>
      <c r="H11" s="62" t="s">
        <v>87</v>
      </c>
      <c r="I11" s="62" t="s">
        <v>87</v>
      </c>
    </row>
    <row r="12" spans="2:13" ht="15" customHeight="1" x14ac:dyDescent="0.25">
      <c r="B12" s="60" t="s">
        <v>161</v>
      </c>
      <c r="C12" s="17"/>
      <c r="D12" s="17"/>
      <c r="E12" s="17"/>
      <c r="F12" s="17"/>
      <c r="G12" s="17"/>
      <c r="H12" s="17"/>
      <c r="I12" s="17"/>
    </row>
    <row r="13" spans="2:13" ht="15" customHeight="1" x14ac:dyDescent="0.2">
      <c r="B13" s="83">
        <v>2017</v>
      </c>
      <c r="C13" s="62" t="s">
        <v>87</v>
      </c>
      <c r="D13" s="62" t="s">
        <v>87</v>
      </c>
      <c r="E13" s="62" t="s">
        <v>87</v>
      </c>
      <c r="F13" s="62" t="s">
        <v>87</v>
      </c>
      <c r="G13" s="62" t="s">
        <v>87</v>
      </c>
      <c r="H13" s="62" t="s">
        <v>87</v>
      </c>
      <c r="I13" s="62" t="s">
        <v>87</v>
      </c>
    </row>
    <row r="14" spans="2:13" ht="15" customHeight="1" x14ac:dyDescent="0.2">
      <c r="B14" s="83">
        <v>2018</v>
      </c>
      <c r="C14" s="62" t="s">
        <v>87</v>
      </c>
      <c r="D14" s="62" t="s">
        <v>87</v>
      </c>
      <c r="E14" s="62" t="s">
        <v>87</v>
      </c>
      <c r="F14" s="62" t="s">
        <v>87</v>
      </c>
      <c r="G14" s="62" t="s">
        <v>87</v>
      </c>
      <c r="H14" s="62" t="s">
        <v>87</v>
      </c>
      <c r="I14" s="62" t="s">
        <v>87</v>
      </c>
    </row>
    <row r="15" spans="2:13" ht="15" customHeight="1" x14ac:dyDescent="0.2">
      <c r="B15" s="83">
        <v>2019</v>
      </c>
      <c r="C15" s="62" t="s">
        <v>87</v>
      </c>
      <c r="D15" s="62" t="s">
        <v>87</v>
      </c>
      <c r="E15" s="62" t="s">
        <v>87</v>
      </c>
      <c r="F15" s="62" t="s">
        <v>87</v>
      </c>
      <c r="G15" s="62" t="s">
        <v>87</v>
      </c>
      <c r="H15" s="62" t="s">
        <v>87</v>
      </c>
      <c r="I15" s="62" t="s">
        <v>87</v>
      </c>
    </row>
    <row r="16" spans="2:13" ht="15" customHeight="1" x14ac:dyDescent="0.2">
      <c r="B16" s="83">
        <v>2020</v>
      </c>
      <c r="C16" s="62" t="s">
        <v>87</v>
      </c>
      <c r="D16" s="62" t="s">
        <v>87</v>
      </c>
      <c r="E16" s="62" t="s">
        <v>87</v>
      </c>
      <c r="F16" s="62" t="s">
        <v>87</v>
      </c>
      <c r="G16" s="62" t="s">
        <v>87</v>
      </c>
      <c r="H16" s="62" t="s">
        <v>87</v>
      </c>
      <c r="I16" s="62" t="s">
        <v>87</v>
      </c>
    </row>
    <row r="17" spans="2:9" ht="15" customHeight="1" x14ac:dyDescent="0.25">
      <c r="B17" s="60" t="s">
        <v>162</v>
      </c>
      <c r="C17" s="17"/>
      <c r="D17" s="17"/>
      <c r="E17" s="17"/>
      <c r="F17" s="17"/>
      <c r="G17" s="17"/>
      <c r="H17" s="17"/>
      <c r="I17" s="17"/>
    </row>
    <row r="18" spans="2:9" ht="15" customHeight="1" x14ac:dyDescent="0.2">
      <c r="B18" s="42" t="s">
        <v>83</v>
      </c>
      <c r="C18" s="62" t="s">
        <v>87</v>
      </c>
      <c r="D18" s="62" t="s">
        <v>87</v>
      </c>
      <c r="E18" s="62" t="s">
        <v>87</v>
      </c>
      <c r="F18" s="62" t="s">
        <v>87</v>
      </c>
      <c r="G18" s="62" t="s">
        <v>87</v>
      </c>
      <c r="H18" s="62" t="s">
        <v>87</v>
      </c>
      <c r="I18" s="62" t="s">
        <v>87</v>
      </c>
    </row>
    <row r="19" spans="2:9" ht="15" customHeight="1" x14ac:dyDescent="0.2">
      <c r="B19" s="42" t="s">
        <v>84</v>
      </c>
      <c r="C19" s="62" t="s">
        <v>87</v>
      </c>
      <c r="D19" s="62" t="s">
        <v>87</v>
      </c>
      <c r="E19" s="62" t="s">
        <v>87</v>
      </c>
      <c r="F19" s="62" t="s">
        <v>87</v>
      </c>
      <c r="G19" s="62" t="s">
        <v>87</v>
      </c>
      <c r="H19" s="62" t="s">
        <v>87</v>
      </c>
      <c r="I19" s="62" t="s">
        <v>87</v>
      </c>
    </row>
    <row r="20" spans="2:9" ht="15" customHeight="1" x14ac:dyDescent="0.2">
      <c r="B20" s="42" t="s">
        <v>85</v>
      </c>
      <c r="C20" s="62" t="s">
        <v>87</v>
      </c>
      <c r="D20" s="62" t="s">
        <v>87</v>
      </c>
      <c r="E20" s="62" t="s">
        <v>87</v>
      </c>
      <c r="F20" s="62" t="s">
        <v>87</v>
      </c>
      <c r="G20" s="62" t="s">
        <v>87</v>
      </c>
      <c r="H20" s="62" t="s">
        <v>87</v>
      </c>
      <c r="I20" s="62" t="s">
        <v>87</v>
      </c>
    </row>
    <row r="21" spans="2:9" ht="15" customHeight="1" x14ac:dyDescent="0.2">
      <c r="B21" s="42" t="s">
        <v>86</v>
      </c>
      <c r="C21" s="62" t="s">
        <v>87</v>
      </c>
      <c r="D21" s="62" t="s">
        <v>87</v>
      </c>
      <c r="E21" s="62" t="s">
        <v>87</v>
      </c>
      <c r="F21" s="62" t="s">
        <v>87</v>
      </c>
      <c r="G21" s="62" t="s">
        <v>87</v>
      </c>
      <c r="H21" s="62" t="s">
        <v>87</v>
      </c>
      <c r="I21" s="62" t="s">
        <v>87</v>
      </c>
    </row>
    <row r="22" spans="2:9" ht="15" customHeight="1" x14ac:dyDescent="0.2">
      <c r="B22" s="42" t="s">
        <v>88</v>
      </c>
      <c r="C22" s="62" t="s">
        <v>87</v>
      </c>
      <c r="D22" s="62" t="s">
        <v>87</v>
      </c>
      <c r="E22" s="62" t="s">
        <v>87</v>
      </c>
      <c r="F22" s="62" t="s">
        <v>87</v>
      </c>
      <c r="G22" s="62" t="s">
        <v>87</v>
      </c>
      <c r="H22" s="62" t="s">
        <v>87</v>
      </c>
      <c r="I22" s="62" t="s">
        <v>87</v>
      </c>
    </row>
    <row r="23" spans="2:9" ht="15" customHeight="1" x14ac:dyDescent="0.2">
      <c r="B23" s="42" t="s">
        <v>84</v>
      </c>
      <c r="C23" s="62" t="s">
        <v>87</v>
      </c>
      <c r="D23" s="62" t="s">
        <v>87</v>
      </c>
      <c r="E23" s="62" t="s">
        <v>87</v>
      </c>
      <c r="F23" s="62" t="s">
        <v>87</v>
      </c>
      <c r="G23" s="62" t="s">
        <v>87</v>
      </c>
      <c r="H23" s="62" t="s">
        <v>87</v>
      </c>
      <c r="I23" s="62" t="s">
        <v>87</v>
      </c>
    </row>
    <row r="24" spans="2:9" ht="15" customHeight="1" x14ac:dyDescent="0.2">
      <c r="B24" s="42" t="s">
        <v>89</v>
      </c>
      <c r="C24" s="62" t="s">
        <v>87</v>
      </c>
      <c r="D24" s="62" t="s">
        <v>87</v>
      </c>
      <c r="E24" s="62" t="s">
        <v>87</v>
      </c>
      <c r="F24" s="62" t="s">
        <v>87</v>
      </c>
      <c r="G24" s="62" t="s">
        <v>87</v>
      </c>
      <c r="H24" s="62" t="s">
        <v>87</v>
      </c>
      <c r="I24" s="62" t="s">
        <v>87</v>
      </c>
    </row>
    <row r="25" spans="2:9" ht="15" customHeight="1" x14ac:dyDescent="0.2">
      <c r="B25" s="42" t="s">
        <v>86</v>
      </c>
      <c r="C25" s="62" t="s">
        <v>87</v>
      </c>
      <c r="D25" s="62" t="s">
        <v>87</v>
      </c>
      <c r="E25" s="62" t="s">
        <v>87</v>
      </c>
      <c r="F25" s="62" t="s">
        <v>87</v>
      </c>
      <c r="G25" s="62" t="s">
        <v>87</v>
      </c>
      <c r="H25" s="62" t="s">
        <v>87</v>
      </c>
      <c r="I25" s="62" t="s">
        <v>87</v>
      </c>
    </row>
    <row r="26" spans="2:9" ht="15" customHeight="1" x14ac:dyDescent="0.2">
      <c r="B26" s="42" t="s">
        <v>88</v>
      </c>
      <c r="C26" s="62" t="s">
        <v>87</v>
      </c>
      <c r="D26" s="62" t="s">
        <v>87</v>
      </c>
      <c r="E26" s="62" t="s">
        <v>87</v>
      </c>
      <c r="F26" s="62" t="s">
        <v>87</v>
      </c>
      <c r="G26" s="62" t="s">
        <v>87</v>
      </c>
      <c r="H26" s="62" t="s">
        <v>87</v>
      </c>
      <c r="I26" s="62" t="s">
        <v>87</v>
      </c>
    </row>
    <row r="27" spans="2:9" ht="15" customHeight="1" x14ac:dyDescent="0.2">
      <c r="B27" s="42" t="s">
        <v>84</v>
      </c>
      <c r="C27" s="62" t="s">
        <v>87</v>
      </c>
      <c r="D27" s="62" t="s">
        <v>87</v>
      </c>
      <c r="E27" s="62" t="s">
        <v>87</v>
      </c>
      <c r="F27" s="62" t="s">
        <v>87</v>
      </c>
      <c r="G27" s="62" t="s">
        <v>87</v>
      </c>
      <c r="H27" s="62" t="s">
        <v>87</v>
      </c>
      <c r="I27" s="62" t="s">
        <v>87</v>
      </c>
    </row>
    <row r="28" spans="2:9" ht="15" customHeight="1" x14ac:dyDescent="0.2">
      <c r="B28" s="42" t="s">
        <v>90</v>
      </c>
      <c r="C28" s="62" t="s">
        <v>87</v>
      </c>
      <c r="D28" s="62" t="s">
        <v>87</v>
      </c>
      <c r="E28" s="62" t="s">
        <v>87</v>
      </c>
      <c r="F28" s="62" t="s">
        <v>87</v>
      </c>
      <c r="G28" s="62" t="s">
        <v>87</v>
      </c>
      <c r="H28" s="62" t="s">
        <v>87</v>
      </c>
      <c r="I28" s="62" t="s">
        <v>87</v>
      </c>
    </row>
    <row r="29" spans="2:9" ht="15" customHeight="1" x14ac:dyDescent="0.2">
      <c r="B29" s="42" t="s">
        <v>86</v>
      </c>
      <c r="C29" s="62" t="s">
        <v>87</v>
      </c>
      <c r="D29" s="62" t="s">
        <v>87</v>
      </c>
      <c r="E29" s="62" t="s">
        <v>87</v>
      </c>
      <c r="F29" s="62" t="s">
        <v>87</v>
      </c>
      <c r="G29" s="62" t="s">
        <v>87</v>
      </c>
      <c r="H29" s="62" t="s">
        <v>87</v>
      </c>
      <c r="I29" s="62" t="s">
        <v>87</v>
      </c>
    </row>
    <row r="30" spans="2:9" ht="15" customHeight="1" x14ac:dyDescent="0.2">
      <c r="B30" s="42" t="s">
        <v>88</v>
      </c>
      <c r="C30" s="62" t="s">
        <v>87</v>
      </c>
      <c r="D30" s="62" t="s">
        <v>87</v>
      </c>
      <c r="E30" s="62" t="s">
        <v>87</v>
      </c>
      <c r="F30" s="62" t="s">
        <v>87</v>
      </c>
      <c r="G30" s="62" t="s">
        <v>87</v>
      </c>
      <c r="H30" s="62" t="s">
        <v>87</v>
      </c>
      <c r="I30" s="62" t="s">
        <v>87</v>
      </c>
    </row>
    <row r="31" spans="2:9" ht="15" customHeight="1" x14ac:dyDescent="0.2">
      <c r="B31" s="42" t="s">
        <v>84</v>
      </c>
      <c r="C31" s="62" t="s">
        <v>87</v>
      </c>
      <c r="D31" s="62" t="s">
        <v>87</v>
      </c>
      <c r="E31" s="62" t="s">
        <v>87</v>
      </c>
      <c r="F31" s="62" t="s">
        <v>87</v>
      </c>
      <c r="G31" s="62" t="s">
        <v>87</v>
      </c>
      <c r="H31" s="62" t="s">
        <v>87</v>
      </c>
      <c r="I31" s="62" t="s">
        <v>87</v>
      </c>
    </row>
    <row r="32" spans="2:9" ht="15" customHeight="1" x14ac:dyDescent="0.2">
      <c r="B32" s="66" t="s">
        <v>92</v>
      </c>
      <c r="C32" s="82">
        <v>-2.6</v>
      </c>
      <c r="D32" s="82">
        <v>-0.3</v>
      </c>
      <c r="E32" s="82">
        <v>-7.7</v>
      </c>
      <c r="F32" s="82">
        <v>-0.7</v>
      </c>
      <c r="G32" s="62" t="s">
        <v>87</v>
      </c>
      <c r="H32" s="62" t="s">
        <v>87</v>
      </c>
      <c r="I32" s="62" t="s">
        <v>87</v>
      </c>
    </row>
    <row r="33" spans="2:9" ht="15" customHeight="1" x14ac:dyDescent="0.25">
      <c r="B33" s="60" t="s">
        <v>184</v>
      </c>
      <c r="C33" s="66"/>
      <c r="D33" s="17"/>
      <c r="E33" s="66"/>
      <c r="F33" s="17"/>
      <c r="G33" s="17"/>
      <c r="H33" s="17"/>
      <c r="I33" s="17"/>
    </row>
    <row r="34" spans="2:9" ht="15" customHeight="1" x14ac:dyDescent="0.2">
      <c r="B34" s="42" t="s">
        <v>83</v>
      </c>
      <c r="C34" s="62" t="s">
        <v>87</v>
      </c>
      <c r="D34" s="62" t="s">
        <v>87</v>
      </c>
      <c r="E34" s="62" t="s">
        <v>87</v>
      </c>
      <c r="F34" s="62" t="s">
        <v>87</v>
      </c>
      <c r="G34" s="62" t="s">
        <v>87</v>
      </c>
      <c r="H34" s="62" t="s">
        <v>87</v>
      </c>
      <c r="I34" s="62" t="s">
        <v>87</v>
      </c>
    </row>
    <row r="35" spans="2:9" ht="15" customHeight="1" x14ac:dyDescent="0.2">
      <c r="B35" s="42" t="s">
        <v>84</v>
      </c>
      <c r="C35" s="62" t="s">
        <v>87</v>
      </c>
      <c r="D35" s="62" t="s">
        <v>87</v>
      </c>
      <c r="E35" s="62" t="s">
        <v>87</v>
      </c>
      <c r="F35" s="62" t="s">
        <v>87</v>
      </c>
      <c r="G35" s="62" t="s">
        <v>87</v>
      </c>
      <c r="H35" s="62" t="s">
        <v>87</v>
      </c>
      <c r="I35" s="62" t="s">
        <v>87</v>
      </c>
    </row>
    <row r="36" spans="2:9" ht="15" customHeight="1" x14ac:dyDescent="0.2">
      <c r="B36" s="42" t="s">
        <v>85</v>
      </c>
      <c r="C36" s="62" t="s">
        <v>87</v>
      </c>
      <c r="D36" s="62" t="s">
        <v>87</v>
      </c>
      <c r="E36" s="62" t="s">
        <v>87</v>
      </c>
      <c r="F36" s="62" t="s">
        <v>87</v>
      </c>
      <c r="G36" s="62" t="s">
        <v>87</v>
      </c>
      <c r="H36" s="62" t="s">
        <v>87</v>
      </c>
      <c r="I36" s="62" t="s">
        <v>87</v>
      </c>
    </row>
    <row r="37" spans="2:9" ht="15" customHeight="1" x14ac:dyDescent="0.2">
      <c r="B37" s="42" t="s">
        <v>86</v>
      </c>
      <c r="C37" s="62" t="s">
        <v>87</v>
      </c>
      <c r="D37" s="62" t="s">
        <v>87</v>
      </c>
      <c r="E37" s="62" t="s">
        <v>87</v>
      </c>
      <c r="F37" s="62" t="s">
        <v>87</v>
      </c>
      <c r="G37" s="62" t="s">
        <v>87</v>
      </c>
      <c r="H37" s="62" t="s">
        <v>87</v>
      </c>
      <c r="I37" s="62" t="s">
        <v>87</v>
      </c>
    </row>
    <row r="38" spans="2:9" ht="15" customHeight="1" x14ac:dyDescent="0.2">
      <c r="B38" s="42" t="s">
        <v>88</v>
      </c>
      <c r="C38" s="62" t="s">
        <v>87</v>
      </c>
      <c r="D38" s="62" t="s">
        <v>87</v>
      </c>
      <c r="E38" s="62" t="s">
        <v>87</v>
      </c>
      <c r="F38" s="62" t="s">
        <v>87</v>
      </c>
      <c r="G38" s="62" t="s">
        <v>87</v>
      </c>
      <c r="H38" s="62" t="s">
        <v>87</v>
      </c>
      <c r="I38" s="62" t="s">
        <v>87</v>
      </c>
    </row>
    <row r="39" spans="2:9" ht="15" customHeight="1" x14ac:dyDescent="0.2">
      <c r="B39" s="42" t="s">
        <v>84</v>
      </c>
      <c r="C39" s="62" t="s">
        <v>87</v>
      </c>
      <c r="D39" s="62" t="s">
        <v>87</v>
      </c>
      <c r="E39" s="62" t="s">
        <v>87</v>
      </c>
      <c r="F39" s="62" t="s">
        <v>87</v>
      </c>
      <c r="G39" s="62" t="s">
        <v>87</v>
      </c>
      <c r="H39" s="62" t="s">
        <v>87</v>
      </c>
      <c r="I39" s="62" t="s">
        <v>87</v>
      </c>
    </row>
    <row r="40" spans="2:9" ht="15" customHeight="1" x14ac:dyDescent="0.2">
      <c r="B40" s="42" t="s">
        <v>89</v>
      </c>
      <c r="C40" s="62" t="s">
        <v>87</v>
      </c>
      <c r="D40" s="62" t="s">
        <v>87</v>
      </c>
      <c r="E40" s="62" t="s">
        <v>87</v>
      </c>
      <c r="F40" s="62" t="s">
        <v>87</v>
      </c>
      <c r="G40" s="62" t="s">
        <v>87</v>
      </c>
      <c r="H40" s="62" t="s">
        <v>87</v>
      </c>
      <c r="I40" s="62" t="s">
        <v>87</v>
      </c>
    </row>
    <row r="41" spans="2:9" ht="15" customHeight="1" x14ac:dyDescent="0.2">
      <c r="B41" s="42" t="s">
        <v>86</v>
      </c>
      <c r="C41" s="62" t="s">
        <v>87</v>
      </c>
      <c r="D41" s="62" t="s">
        <v>87</v>
      </c>
      <c r="E41" s="62" t="s">
        <v>87</v>
      </c>
      <c r="F41" s="62" t="s">
        <v>87</v>
      </c>
      <c r="G41" s="62" t="s">
        <v>87</v>
      </c>
      <c r="H41" s="62" t="s">
        <v>87</v>
      </c>
      <c r="I41" s="62" t="s">
        <v>87</v>
      </c>
    </row>
    <row r="42" spans="2:9" ht="15" customHeight="1" x14ac:dyDescent="0.2">
      <c r="B42" s="42" t="s">
        <v>88</v>
      </c>
      <c r="C42" s="62" t="s">
        <v>87</v>
      </c>
      <c r="D42" s="62" t="s">
        <v>87</v>
      </c>
      <c r="E42" s="62" t="s">
        <v>87</v>
      </c>
      <c r="F42" s="62" t="s">
        <v>87</v>
      </c>
      <c r="G42" s="62" t="s">
        <v>87</v>
      </c>
      <c r="H42" s="62" t="s">
        <v>87</v>
      </c>
      <c r="I42" s="62" t="s">
        <v>87</v>
      </c>
    </row>
    <row r="43" spans="2:9" ht="15" customHeight="1" x14ac:dyDescent="0.2">
      <c r="B43" s="42" t="s">
        <v>84</v>
      </c>
      <c r="C43" s="62" t="s">
        <v>87</v>
      </c>
      <c r="D43" s="62" t="s">
        <v>87</v>
      </c>
      <c r="E43" s="62" t="s">
        <v>87</v>
      </c>
      <c r="F43" s="62" t="s">
        <v>87</v>
      </c>
      <c r="G43" s="62" t="s">
        <v>87</v>
      </c>
      <c r="H43" s="62" t="s">
        <v>87</v>
      </c>
      <c r="I43" s="62" t="s">
        <v>87</v>
      </c>
    </row>
    <row r="44" spans="2:9" ht="15" customHeight="1" x14ac:dyDescent="0.2">
      <c r="B44" s="42" t="s">
        <v>90</v>
      </c>
      <c r="C44" s="62" t="s">
        <v>87</v>
      </c>
      <c r="D44" s="62" t="s">
        <v>87</v>
      </c>
      <c r="E44" s="62" t="s">
        <v>87</v>
      </c>
      <c r="F44" s="62" t="s">
        <v>87</v>
      </c>
      <c r="G44" s="62" t="s">
        <v>87</v>
      </c>
      <c r="H44" s="62" t="s">
        <v>87</v>
      </c>
      <c r="I44" s="62" t="s">
        <v>87</v>
      </c>
    </row>
    <row r="45" spans="2:9" ht="15" customHeight="1" x14ac:dyDescent="0.2">
      <c r="B45" s="42" t="s">
        <v>86</v>
      </c>
      <c r="C45" s="62" t="s">
        <v>87</v>
      </c>
      <c r="D45" s="62" t="s">
        <v>87</v>
      </c>
      <c r="E45" s="62" t="s">
        <v>87</v>
      </c>
      <c r="F45" s="62" t="s">
        <v>87</v>
      </c>
      <c r="G45" s="62" t="s">
        <v>87</v>
      </c>
      <c r="H45" s="62" t="s">
        <v>87</v>
      </c>
      <c r="I45" s="62" t="s">
        <v>87</v>
      </c>
    </row>
    <row r="46" spans="2:9" ht="15" customHeight="1" x14ac:dyDescent="0.2">
      <c r="B46" s="42" t="s">
        <v>88</v>
      </c>
      <c r="C46" s="62" t="s">
        <v>87</v>
      </c>
      <c r="D46" s="62" t="s">
        <v>87</v>
      </c>
      <c r="E46" s="62" t="s">
        <v>87</v>
      </c>
      <c r="F46" s="62" t="s">
        <v>87</v>
      </c>
      <c r="G46" s="62" t="s">
        <v>87</v>
      </c>
      <c r="H46" s="62" t="s">
        <v>87</v>
      </c>
      <c r="I46" s="62" t="s">
        <v>87</v>
      </c>
    </row>
    <row r="47" spans="2:9" ht="15" customHeight="1" x14ac:dyDescent="0.2">
      <c r="B47" s="42" t="s">
        <v>84</v>
      </c>
      <c r="C47" s="62" t="s">
        <v>87</v>
      </c>
      <c r="D47" s="62" t="s">
        <v>87</v>
      </c>
      <c r="E47" s="62" t="s">
        <v>87</v>
      </c>
      <c r="F47" s="62" t="s">
        <v>87</v>
      </c>
      <c r="G47" s="62" t="s">
        <v>87</v>
      </c>
      <c r="H47" s="62" t="s">
        <v>87</v>
      </c>
      <c r="I47" s="62" t="s">
        <v>87</v>
      </c>
    </row>
    <row r="48" spans="2:9" ht="15" customHeight="1" x14ac:dyDescent="0.2">
      <c r="B48" s="66" t="s">
        <v>92</v>
      </c>
      <c r="C48" s="62">
        <v>-2.4</v>
      </c>
      <c r="D48" s="62">
        <v>-0.3</v>
      </c>
      <c r="E48" s="62">
        <v>-7</v>
      </c>
      <c r="F48" s="62">
        <v>-0.6</v>
      </c>
      <c r="G48" s="62" t="s">
        <v>87</v>
      </c>
      <c r="H48" s="62" t="s">
        <v>87</v>
      </c>
      <c r="I48" s="62" t="s">
        <v>87</v>
      </c>
    </row>
    <row r="49" spans="2:9" ht="15" customHeight="1" x14ac:dyDescent="0.25">
      <c r="B49" s="60" t="s">
        <v>185</v>
      </c>
      <c r="C49" s="66"/>
      <c r="D49" s="66"/>
      <c r="E49" s="66"/>
      <c r="F49" s="66"/>
      <c r="I49" s="17"/>
    </row>
    <row r="50" spans="2:9" ht="15" customHeight="1" x14ac:dyDescent="0.2">
      <c r="B50" s="42" t="s">
        <v>83</v>
      </c>
      <c r="C50" s="62" t="s">
        <v>87</v>
      </c>
      <c r="D50" s="62" t="s">
        <v>87</v>
      </c>
      <c r="E50" s="62" t="s">
        <v>87</v>
      </c>
      <c r="F50" s="62" t="s">
        <v>87</v>
      </c>
      <c r="G50" s="62" t="s">
        <v>87</v>
      </c>
      <c r="H50" s="62" t="s">
        <v>87</v>
      </c>
      <c r="I50" s="62" t="s">
        <v>87</v>
      </c>
    </row>
    <row r="51" spans="2:9" ht="15" customHeight="1" x14ac:dyDescent="0.2">
      <c r="B51" s="42" t="s">
        <v>84</v>
      </c>
      <c r="C51" s="62" t="s">
        <v>87</v>
      </c>
      <c r="D51" s="62" t="s">
        <v>87</v>
      </c>
      <c r="E51" s="62" t="s">
        <v>87</v>
      </c>
      <c r="F51" s="62" t="s">
        <v>87</v>
      </c>
      <c r="G51" s="62" t="s">
        <v>87</v>
      </c>
      <c r="H51" s="62" t="s">
        <v>87</v>
      </c>
      <c r="I51" s="62" t="s">
        <v>87</v>
      </c>
    </row>
    <row r="52" spans="2:9" ht="15" customHeight="1" x14ac:dyDescent="0.2">
      <c r="B52" s="42" t="s">
        <v>85</v>
      </c>
      <c r="C52" s="62" t="s">
        <v>87</v>
      </c>
      <c r="D52" s="62" t="s">
        <v>87</v>
      </c>
      <c r="E52" s="62" t="s">
        <v>87</v>
      </c>
      <c r="F52" s="62" t="s">
        <v>87</v>
      </c>
      <c r="G52" s="62" t="s">
        <v>87</v>
      </c>
      <c r="H52" s="62" t="s">
        <v>87</v>
      </c>
      <c r="I52" s="62" t="s">
        <v>87</v>
      </c>
    </row>
    <row r="53" spans="2:9" ht="15" customHeight="1" x14ac:dyDescent="0.2">
      <c r="B53" s="42" t="s">
        <v>86</v>
      </c>
      <c r="C53" s="62" t="s">
        <v>87</v>
      </c>
      <c r="D53" s="62" t="s">
        <v>87</v>
      </c>
      <c r="E53" s="62" t="s">
        <v>87</v>
      </c>
      <c r="F53" s="62" t="s">
        <v>87</v>
      </c>
      <c r="G53" s="62" t="s">
        <v>87</v>
      </c>
      <c r="H53" s="62" t="s">
        <v>87</v>
      </c>
      <c r="I53" s="62" t="s">
        <v>87</v>
      </c>
    </row>
    <row r="54" spans="2:9" ht="15" customHeight="1" x14ac:dyDescent="0.2">
      <c r="B54" s="42" t="s">
        <v>88</v>
      </c>
      <c r="C54" s="62" t="s">
        <v>87</v>
      </c>
      <c r="D54" s="62" t="s">
        <v>87</v>
      </c>
      <c r="E54" s="62" t="s">
        <v>87</v>
      </c>
      <c r="F54" s="62" t="s">
        <v>87</v>
      </c>
      <c r="G54" s="62" t="s">
        <v>87</v>
      </c>
      <c r="H54" s="62" t="s">
        <v>87</v>
      </c>
      <c r="I54" s="62" t="s">
        <v>87</v>
      </c>
    </row>
    <row r="55" spans="2:9" ht="15" customHeight="1" x14ac:dyDescent="0.2">
      <c r="B55" s="42" t="s">
        <v>84</v>
      </c>
      <c r="C55" s="62" t="s">
        <v>87</v>
      </c>
      <c r="D55" s="62" t="s">
        <v>87</v>
      </c>
      <c r="E55" s="62" t="s">
        <v>87</v>
      </c>
      <c r="F55" s="62" t="s">
        <v>87</v>
      </c>
      <c r="G55" s="62" t="s">
        <v>87</v>
      </c>
      <c r="H55" s="62" t="s">
        <v>87</v>
      </c>
      <c r="I55" s="62" t="s">
        <v>87</v>
      </c>
    </row>
    <row r="56" spans="2:9" ht="15" customHeight="1" x14ac:dyDescent="0.2">
      <c r="B56" s="42" t="s">
        <v>89</v>
      </c>
      <c r="C56" s="62" t="s">
        <v>87</v>
      </c>
      <c r="D56" s="62" t="s">
        <v>87</v>
      </c>
      <c r="E56" s="62" t="s">
        <v>87</v>
      </c>
      <c r="F56" s="62" t="s">
        <v>87</v>
      </c>
      <c r="G56" s="62" t="s">
        <v>87</v>
      </c>
      <c r="H56" s="62" t="s">
        <v>87</v>
      </c>
      <c r="I56" s="62" t="s">
        <v>87</v>
      </c>
    </row>
    <row r="57" spans="2:9" ht="15" customHeight="1" x14ac:dyDescent="0.2">
      <c r="B57" s="42" t="s">
        <v>86</v>
      </c>
      <c r="C57" s="62" t="s">
        <v>87</v>
      </c>
      <c r="D57" s="62" t="s">
        <v>87</v>
      </c>
      <c r="E57" s="62" t="s">
        <v>87</v>
      </c>
      <c r="F57" s="62" t="s">
        <v>87</v>
      </c>
      <c r="G57" s="62" t="s">
        <v>87</v>
      </c>
      <c r="H57" s="62" t="s">
        <v>87</v>
      </c>
      <c r="I57" s="62" t="s">
        <v>87</v>
      </c>
    </row>
    <row r="58" spans="2:9" ht="15" customHeight="1" x14ac:dyDescent="0.2">
      <c r="B58" s="42" t="s">
        <v>88</v>
      </c>
      <c r="C58" s="62" t="s">
        <v>87</v>
      </c>
      <c r="D58" s="62" t="s">
        <v>87</v>
      </c>
      <c r="E58" s="62" t="s">
        <v>87</v>
      </c>
      <c r="F58" s="62" t="s">
        <v>87</v>
      </c>
      <c r="G58" s="62" t="s">
        <v>87</v>
      </c>
      <c r="H58" s="62" t="s">
        <v>87</v>
      </c>
      <c r="I58" s="62" t="s">
        <v>87</v>
      </c>
    </row>
    <row r="59" spans="2:9" ht="15" customHeight="1" x14ac:dyDescent="0.2">
      <c r="B59" s="42" t="s">
        <v>84</v>
      </c>
      <c r="C59" s="62" t="s">
        <v>87</v>
      </c>
      <c r="D59" s="62" t="s">
        <v>87</v>
      </c>
      <c r="E59" s="62" t="s">
        <v>87</v>
      </c>
      <c r="F59" s="62" t="s">
        <v>87</v>
      </c>
      <c r="G59" s="62" t="s">
        <v>87</v>
      </c>
      <c r="H59" s="62" t="s">
        <v>87</v>
      </c>
      <c r="I59" s="62" t="s">
        <v>87</v>
      </c>
    </row>
    <row r="60" spans="2:9" ht="15" customHeight="1" x14ac:dyDescent="0.2">
      <c r="B60" s="42" t="s">
        <v>90</v>
      </c>
      <c r="C60" s="62" t="s">
        <v>87</v>
      </c>
      <c r="D60" s="62" t="s">
        <v>87</v>
      </c>
      <c r="E60" s="62" t="s">
        <v>87</v>
      </c>
      <c r="F60" s="62" t="s">
        <v>87</v>
      </c>
      <c r="G60" s="62" t="s">
        <v>87</v>
      </c>
      <c r="H60" s="62" t="s">
        <v>87</v>
      </c>
      <c r="I60" s="62" t="s">
        <v>87</v>
      </c>
    </row>
    <row r="61" spans="2:9" ht="15" customHeight="1" x14ac:dyDescent="0.2">
      <c r="B61" s="42" t="s">
        <v>86</v>
      </c>
      <c r="C61" s="62" t="s">
        <v>87</v>
      </c>
      <c r="D61" s="62" t="s">
        <v>87</v>
      </c>
      <c r="E61" s="62" t="s">
        <v>87</v>
      </c>
      <c r="F61" s="62" t="s">
        <v>87</v>
      </c>
      <c r="G61" s="62" t="s">
        <v>87</v>
      </c>
      <c r="H61" s="62" t="s">
        <v>87</v>
      </c>
      <c r="I61" s="62" t="s">
        <v>87</v>
      </c>
    </row>
    <row r="62" spans="2:9" ht="15" customHeight="1" x14ac:dyDescent="0.2">
      <c r="B62" s="42" t="s">
        <v>88</v>
      </c>
      <c r="C62" s="62" t="s">
        <v>87</v>
      </c>
      <c r="D62" s="62" t="s">
        <v>87</v>
      </c>
      <c r="E62" s="62" t="s">
        <v>87</v>
      </c>
      <c r="F62" s="62" t="s">
        <v>87</v>
      </c>
      <c r="G62" s="62" t="s">
        <v>87</v>
      </c>
      <c r="H62" s="62" t="s">
        <v>87</v>
      </c>
      <c r="I62" s="62" t="s">
        <v>87</v>
      </c>
    </row>
    <row r="63" spans="2:9" ht="15" customHeight="1" x14ac:dyDescent="0.2">
      <c r="B63" s="42" t="s">
        <v>84</v>
      </c>
      <c r="C63" s="62" t="s">
        <v>87</v>
      </c>
      <c r="D63" s="62" t="s">
        <v>87</v>
      </c>
      <c r="E63" s="62" t="s">
        <v>87</v>
      </c>
      <c r="F63" s="62" t="s">
        <v>87</v>
      </c>
      <c r="G63" s="62" t="s">
        <v>87</v>
      </c>
      <c r="H63" s="62" t="s">
        <v>87</v>
      </c>
      <c r="I63" s="62" t="s">
        <v>87</v>
      </c>
    </row>
    <row r="64" spans="2:9" ht="15" customHeight="1" x14ac:dyDescent="0.2">
      <c r="B64" s="66" t="s">
        <v>92</v>
      </c>
      <c r="C64" s="62">
        <v>-2.5</v>
      </c>
      <c r="D64" s="62">
        <v>-0.3</v>
      </c>
      <c r="E64" s="62">
        <v>-7.3</v>
      </c>
      <c r="F64" s="62">
        <v>-0.6</v>
      </c>
      <c r="G64" s="62" t="s">
        <v>87</v>
      </c>
      <c r="H64" s="62" t="s">
        <v>87</v>
      </c>
      <c r="I64" s="62" t="s">
        <v>87</v>
      </c>
    </row>
    <row r="65" spans="2:10" ht="15" customHeight="1" thickBot="1" x14ac:dyDescent="0.25">
      <c r="B65" s="43"/>
      <c r="C65" s="40"/>
      <c r="D65" s="40"/>
      <c r="E65" s="40"/>
      <c r="F65" s="40"/>
      <c r="G65" s="40"/>
      <c r="H65" s="40"/>
      <c r="I65" s="40"/>
      <c r="J65" s="71"/>
    </row>
    <row r="66" spans="2:10" ht="15" customHeight="1" x14ac:dyDescent="0.2">
      <c r="F66" s="103" t="s">
        <v>187</v>
      </c>
      <c r="G66" s="86"/>
      <c r="H66" s="86"/>
      <c r="I66" s="86"/>
    </row>
    <row r="67" spans="2:10" ht="15" customHeight="1" x14ac:dyDescent="0.2"/>
  </sheetData>
  <mergeCells count="3">
    <mergeCell ref="B3:K3"/>
    <mergeCell ref="C5:I5"/>
    <mergeCell ref="F66:I66"/>
  </mergeCells>
  <hyperlinks>
    <hyperlink ref="B1" location="Contents!B16" display="Back to contents" xr:uid="{00000000-0004-0000-1F00-000000000000}"/>
  </hyperlinks>
  <pageMargins left="0.74803149606299213" right="0.74803149606299213" top="0.98425196850393704" bottom="0.98425196850393704" header="0.51181102362204722" footer="0.51181102362204722"/>
  <pageSetup paperSize="9" scale="61" orientation="portrai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pageSetUpPr fitToPage="1"/>
  </sheetPr>
  <dimension ref="B1:O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7" width="16.6328125" style="67" customWidth="1"/>
    <col min="8" max="11" width="16.6328125" style="66" customWidth="1"/>
    <col min="12" max="12" width="13.36328125" style="66" customWidth="1"/>
    <col min="13" max="13" width="9.08984375" style="66" customWidth="1"/>
    <col min="14" max="14" width="12.54296875" style="66" bestFit="1" customWidth="1"/>
    <col min="15" max="15" width="11.36328125" style="66" bestFit="1" customWidth="1"/>
    <col min="16" max="18" width="9.08984375" style="66" customWidth="1"/>
    <col min="19" max="16384" width="9.08984375" style="66"/>
  </cols>
  <sheetData>
    <row r="1" spans="2:15" ht="15" customHeight="1" x14ac:dyDescent="0.25">
      <c r="B1" s="70" t="s">
        <v>11</v>
      </c>
    </row>
    <row r="2" spans="2:15" ht="15" customHeight="1" x14ac:dyDescent="0.2"/>
    <row r="3" spans="2:15" ht="15" customHeight="1" x14ac:dyDescent="0.3">
      <c r="B3" s="89" t="s">
        <v>466</v>
      </c>
      <c r="C3" s="86"/>
      <c r="D3" s="86"/>
      <c r="E3" s="86"/>
      <c r="F3" s="86"/>
      <c r="G3" s="86"/>
      <c r="H3" s="85"/>
      <c r="I3" s="85"/>
      <c r="J3" s="85"/>
      <c r="K3" s="85"/>
      <c r="L3" s="85"/>
      <c r="M3" s="85"/>
      <c r="N3" s="9"/>
      <c r="O3" s="9"/>
    </row>
    <row r="4" spans="2:15" ht="15" customHeight="1" thickBot="1" x14ac:dyDescent="0.25">
      <c r="B4" s="46" t="s">
        <v>121</v>
      </c>
      <c r="C4" s="19"/>
      <c r="D4" s="19"/>
      <c r="E4" s="19"/>
      <c r="F4" s="19"/>
      <c r="G4" s="19"/>
      <c r="H4" s="45"/>
      <c r="I4" s="45"/>
      <c r="J4" s="45" t="s">
        <v>76</v>
      </c>
      <c r="K4" s="33"/>
      <c r="L4" s="33"/>
      <c r="M4" s="33"/>
    </row>
    <row r="5" spans="2:15" ht="30" customHeight="1" x14ac:dyDescent="0.25">
      <c r="C5" s="102" t="s">
        <v>394</v>
      </c>
      <c r="D5" s="100"/>
      <c r="E5" s="100"/>
      <c r="F5" s="100"/>
      <c r="G5" s="100"/>
      <c r="H5" s="100"/>
      <c r="I5" s="100"/>
      <c r="J5" s="100"/>
      <c r="L5" s="71"/>
    </row>
    <row r="6" spans="2:15" ht="50" customHeight="1" x14ac:dyDescent="0.2">
      <c r="C6" s="69" t="s">
        <v>395</v>
      </c>
      <c r="D6" s="69" t="s">
        <v>396</v>
      </c>
      <c r="E6" s="69" t="s">
        <v>397</v>
      </c>
      <c r="F6" s="69" t="s">
        <v>398</v>
      </c>
      <c r="G6" s="69" t="s">
        <v>399</v>
      </c>
      <c r="H6" s="69" t="s">
        <v>400</v>
      </c>
      <c r="I6" s="69" t="s">
        <v>401</v>
      </c>
      <c r="J6" s="69" t="s">
        <v>402</v>
      </c>
    </row>
    <row r="7" spans="2:15" ht="15" customHeight="1" x14ac:dyDescent="0.25">
      <c r="B7" s="59" t="s">
        <v>153</v>
      </c>
      <c r="C7" s="52" t="s">
        <v>403</v>
      </c>
      <c r="D7" s="52" t="s">
        <v>404</v>
      </c>
      <c r="E7" s="52" t="s">
        <v>405</v>
      </c>
      <c r="F7" s="52" t="s">
        <v>406</v>
      </c>
      <c r="G7" s="52" t="s">
        <v>407</v>
      </c>
      <c r="H7" s="52" t="s">
        <v>408</v>
      </c>
      <c r="I7" s="52" t="s">
        <v>409</v>
      </c>
      <c r="J7" s="52" t="s">
        <v>410</v>
      </c>
    </row>
    <row r="8" spans="2:15" ht="15" customHeight="1" x14ac:dyDescent="0.2">
      <c r="B8" s="83">
        <v>2017</v>
      </c>
      <c r="C8" s="62" t="s">
        <v>87</v>
      </c>
      <c r="D8" s="62" t="s">
        <v>87</v>
      </c>
      <c r="E8" s="62" t="s">
        <v>87</v>
      </c>
      <c r="F8" s="62" t="s">
        <v>87</v>
      </c>
      <c r="G8" s="62" t="s">
        <v>87</v>
      </c>
      <c r="H8" s="62" t="s">
        <v>87</v>
      </c>
      <c r="I8" s="62" t="s">
        <v>87</v>
      </c>
      <c r="J8" s="62" t="s">
        <v>87</v>
      </c>
    </row>
    <row r="9" spans="2:15" ht="15" customHeight="1" x14ac:dyDescent="0.2">
      <c r="B9" s="83">
        <v>2018</v>
      </c>
      <c r="C9" s="62" t="s">
        <v>87</v>
      </c>
      <c r="D9" s="62" t="s">
        <v>87</v>
      </c>
      <c r="E9" s="62" t="s">
        <v>87</v>
      </c>
      <c r="F9" s="62" t="s">
        <v>87</v>
      </c>
      <c r="G9" s="62" t="s">
        <v>87</v>
      </c>
      <c r="H9" s="62" t="s">
        <v>87</v>
      </c>
      <c r="I9" s="62" t="s">
        <v>87</v>
      </c>
      <c r="J9" s="62" t="s">
        <v>87</v>
      </c>
    </row>
    <row r="10" spans="2:15" ht="15" customHeight="1" x14ac:dyDescent="0.2">
      <c r="B10" s="83">
        <v>2019</v>
      </c>
      <c r="C10" s="62" t="s">
        <v>87</v>
      </c>
      <c r="D10" s="62" t="s">
        <v>87</v>
      </c>
      <c r="E10" s="62" t="s">
        <v>87</v>
      </c>
      <c r="F10" s="62" t="s">
        <v>87</v>
      </c>
      <c r="G10" s="62" t="s">
        <v>87</v>
      </c>
      <c r="H10" s="62" t="s">
        <v>87</v>
      </c>
      <c r="I10" s="62" t="s">
        <v>87</v>
      </c>
      <c r="J10" s="62" t="s">
        <v>87</v>
      </c>
    </row>
    <row r="11" spans="2:15" ht="15" customHeight="1" x14ac:dyDescent="0.2">
      <c r="B11" s="83">
        <v>2020</v>
      </c>
      <c r="C11" s="62" t="s">
        <v>87</v>
      </c>
      <c r="D11" s="62" t="s">
        <v>87</v>
      </c>
      <c r="E11" s="62" t="s">
        <v>87</v>
      </c>
      <c r="F11" s="62" t="s">
        <v>87</v>
      </c>
      <c r="G11" s="62" t="s">
        <v>87</v>
      </c>
      <c r="H11" s="82">
        <v>-0.1</v>
      </c>
      <c r="I11" s="62" t="s">
        <v>87</v>
      </c>
      <c r="J11" s="62" t="s">
        <v>87</v>
      </c>
    </row>
    <row r="12" spans="2:15" ht="15" customHeight="1" x14ac:dyDescent="0.25">
      <c r="B12" s="60" t="s">
        <v>161</v>
      </c>
      <c r="C12" s="17"/>
      <c r="D12" s="17"/>
      <c r="E12" s="17"/>
      <c r="F12" s="17"/>
      <c r="G12" s="17"/>
      <c r="H12" s="17"/>
      <c r="I12" s="17"/>
      <c r="J12" s="17"/>
    </row>
    <row r="13" spans="2:15" ht="15" customHeight="1" x14ac:dyDescent="0.2">
      <c r="B13" s="83">
        <v>2017</v>
      </c>
      <c r="C13" s="62" t="s">
        <v>87</v>
      </c>
      <c r="D13" s="62" t="s">
        <v>87</v>
      </c>
      <c r="E13" s="62" t="s">
        <v>87</v>
      </c>
      <c r="F13" s="62" t="s">
        <v>87</v>
      </c>
      <c r="G13" s="62" t="s">
        <v>87</v>
      </c>
      <c r="H13" s="62" t="s">
        <v>87</v>
      </c>
      <c r="I13" s="62" t="s">
        <v>87</v>
      </c>
      <c r="J13" s="62" t="s">
        <v>87</v>
      </c>
    </row>
    <row r="14" spans="2:15" ht="15" customHeight="1" x14ac:dyDescent="0.2">
      <c r="B14" s="83">
        <v>2018</v>
      </c>
      <c r="C14" s="62" t="s">
        <v>87</v>
      </c>
      <c r="D14" s="62" t="s">
        <v>87</v>
      </c>
      <c r="E14" s="62" t="s">
        <v>87</v>
      </c>
      <c r="F14" s="62" t="s">
        <v>87</v>
      </c>
      <c r="G14" s="62" t="s">
        <v>87</v>
      </c>
      <c r="H14" s="62" t="s">
        <v>87</v>
      </c>
      <c r="I14" s="62" t="s">
        <v>87</v>
      </c>
      <c r="J14" s="62" t="s">
        <v>87</v>
      </c>
    </row>
    <row r="15" spans="2:15" ht="15" customHeight="1" x14ac:dyDescent="0.2">
      <c r="B15" s="83">
        <v>2019</v>
      </c>
      <c r="C15" s="62" t="s">
        <v>87</v>
      </c>
      <c r="D15" s="62" t="s">
        <v>87</v>
      </c>
      <c r="E15" s="62" t="s">
        <v>87</v>
      </c>
      <c r="F15" s="62" t="s">
        <v>87</v>
      </c>
      <c r="G15" s="62" t="s">
        <v>87</v>
      </c>
      <c r="H15" s="62" t="s">
        <v>87</v>
      </c>
      <c r="I15" s="62" t="s">
        <v>87</v>
      </c>
      <c r="J15" s="62" t="s">
        <v>87</v>
      </c>
    </row>
    <row r="16" spans="2:15" ht="15" customHeight="1" x14ac:dyDescent="0.2">
      <c r="B16" s="83">
        <v>2020</v>
      </c>
      <c r="C16" s="62" t="s">
        <v>87</v>
      </c>
      <c r="D16" s="62" t="s">
        <v>87</v>
      </c>
      <c r="E16" s="62" t="s">
        <v>87</v>
      </c>
      <c r="F16" s="62" t="s">
        <v>87</v>
      </c>
      <c r="G16" s="62" t="s">
        <v>87</v>
      </c>
      <c r="H16" s="62">
        <v>-0.1</v>
      </c>
      <c r="I16" s="62" t="s">
        <v>87</v>
      </c>
      <c r="J16" s="62" t="s">
        <v>87</v>
      </c>
    </row>
    <row r="17" spans="2:10" ht="15" customHeight="1" x14ac:dyDescent="0.25">
      <c r="B17" s="60" t="s">
        <v>162</v>
      </c>
      <c r="C17" s="17"/>
      <c r="D17" s="17"/>
      <c r="E17" s="17"/>
      <c r="F17" s="17"/>
      <c r="G17" s="17"/>
      <c r="H17" s="17"/>
      <c r="I17" s="17"/>
      <c r="J17" s="17"/>
    </row>
    <row r="18" spans="2:10" ht="15" customHeight="1" x14ac:dyDescent="0.2">
      <c r="B18" s="42" t="s">
        <v>83</v>
      </c>
      <c r="C18" s="62" t="s">
        <v>87</v>
      </c>
      <c r="D18" s="62" t="s">
        <v>87</v>
      </c>
      <c r="E18" s="62" t="s">
        <v>87</v>
      </c>
      <c r="F18" s="62" t="s">
        <v>87</v>
      </c>
      <c r="G18" s="62" t="s">
        <v>87</v>
      </c>
      <c r="H18" s="62" t="s">
        <v>87</v>
      </c>
      <c r="I18" s="62" t="s">
        <v>87</v>
      </c>
      <c r="J18" s="62" t="s">
        <v>87</v>
      </c>
    </row>
    <row r="19" spans="2:10" ht="15" customHeight="1" x14ac:dyDescent="0.2">
      <c r="B19" s="42" t="s">
        <v>84</v>
      </c>
      <c r="C19" s="62" t="s">
        <v>87</v>
      </c>
      <c r="D19" s="62" t="s">
        <v>87</v>
      </c>
      <c r="E19" s="62" t="s">
        <v>87</v>
      </c>
      <c r="F19" s="62" t="s">
        <v>87</v>
      </c>
      <c r="G19" s="62" t="s">
        <v>87</v>
      </c>
      <c r="H19" s="62" t="s">
        <v>87</v>
      </c>
      <c r="I19" s="62" t="s">
        <v>87</v>
      </c>
      <c r="J19" s="62" t="s">
        <v>87</v>
      </c>
    </row>
    <row r="20" spans="2:10" ht="15" customHeight="1" x14ac:dyDescent="0.2">
      <c r="B20" s="42" t="s">
        <v>85</v>
      </c>
      <c r="C20" s="62" t="s">
        <v>87</v>
      </c>
      <c r="D20" s="62" t="s">
        <v>87</v>
      </c>
      <c r="E20" s="62" t="s">
        <v>87</v>
      </c>
      <c r="F20" s="62" t="s">
        <v>87</v>
      </c>
      <c r="G20" s="62" t="s">
        <v>87</v>
      </c>
      <c r="H20" s="62" t="s">
        <v>87</v>
      </c>
      <c r="I20" s="62" t="s">
        <v>87</v>
      </c>
      <c r="J20" s="62" t="s">
        <v>87</v>
      </c>
    </row>
    <row r="21" spans="2:10" ht="15" customHeight="1" x14ac:dyDescent="0.2">
      <c r="B21" s="42" t="s">
        <v>86</v>
      </c>
      <c r="C21" s="62" t="s">
        <v>87</v>
      </c>
      <c r="D21" s="62" t="s">
        <v>87</v>
      </c>
      <c r="E21" s="62" t="s">
        <v>87</v>
      </c>
      <c r="F21" s="62" t="s">
        <v>87</v>
      </c>
      <c r="G21" s="62" t="s">
        <v>87</v>
      </c>
      <c r="H21" s="62" t="s">
        <v>87</v>
      </c>
      <c r="I21" s="62" t="s">
        <v>87</v>
      </c>
      <c r="J21" s="62" t="s">
        <v>87</v>
      </c>
    </row>
    <row r="22" spans="2:10" ht="15" customHeight="1" x14ac:dyDescent="0.2">
      <c r="B22" s="42" t="s">
        <v>88</v>
      </c>
      <c r="C22" s="62" t="s">
        <v>87</v>
      </c>
      <c r="D22" s="62" t="s">
        <v>87</v>
      </c>
      <c r="E22" s="62" t="s">
        <v>87</v>
      </c>
      <c r="F22" s="62" t="s">
        <v>87</v>
      </c>
      <c r="G22" s="62" t="s">
        <v>87</v>
      </c>
      <c r="H22" s="62" t="s">
        <v>87</v>
      </c>
      <c r="I22" s="62" t="s">
        <v>87</v>
      </c>
      <c r="J22" s="62" t="s">
        <v>87</v>
      </c>
    </row>
    <row r="23" spans="2:10" ht="15" customHeight="1" x14ac:dyDescent="0.2">
      <c r="B23" s="42" t="s">
        <v>84</v>
      </c>
      <c r="C23" s="62" t="s">
        <v>87</v>
      </c>
      <c r="D23" s="62" t="s">
        <v>87</v>
      </c>
      <c r="E23" s="62" t="s">
        <v>87</v>
      </c>
      <c r="F23" s="62" t="s">
        <v>87</v>
      </c>
      <c r="G23" s="62" t="s">
        <v>87</v>
      </c>
      <c r="H23" s="62" t="s">
        <v>87</v>
      </c>
      <c r="I23" s="62" t="s">
        <v>87</v>
      </c>
      <c r="J23" s="62" t="s">
        <v>87</v>
      </c>
    </row>
    <row r="24" spans="2:10" ht="15" customHeight="1" x14ac:dyDescent="0.2">
      <c r="B24" s="42" t="s">
        <v>89</v>
      </c>
      <c r="C24" s="62" t="s">
        <v>87</v>
      </c>
      <c r="D24" s="62" t="s">
        <v>87</v>
      </c>
      <c r="E24" s="62" t="s">
        <v>87</v>
      </c>
      <c r="F24" s="62" t="s">
        <v>87</v>
      </c>
      <c r="G24" s="62" t="s">
        <v>87</v>
      </c>
      <c r="H24" s="62" t="s">
        <v>87</v>
      </c>
      <c r="I24" s="62" t="s">
        <v>87</v>
      </c>
      <c r="J24" s="62" t="s">
        <v>87</v>
      </c>
    </row>
    <row r="25" spans="2:10" ht="15" customHeight="1" x14ac:dyDescent="0.2">
      <c r="B25" s="42" t="s">
        <v>86</v>
      </c>
      <c r="C25" s="62" t="s">
        <v>87</v>
      </c>
      <c r="D25" s="62" t="s">
        <v>87</v>
      </c>
      <c r="E25" s="62" t="s">
        <v>87</v>
      </c>
      <c r="F25" s="62" t="s">
        <v>87</v>
      </c>
      <c r="G25" s="62" t="s">
        <v>87</v>
      </c>
      <c r="H25" s="62" t="s">
        <v>87</v>
      </c>
      <c r="I25" s="62" t="s">
        <v>87</v>
      </c>
      <c r="J25" s="62" t="s">
        <v>87</v>
      </c>
    </row>
    <row r="26" spans="2:10" ht="15" customHeight="1" x14ac:dyDescent="0.2">
      <c r="B26" s="42" t="s">
        <v>88</v>
      </c>
      <c r="C26" s="62" t="s">
        <v>87</v>
      </c>
      <c r="D26" s="62" t="s">
        <v>87</v>
      </c>
      <c r="E26" s="62" t="s">
        <v>87</v>
      </c>
      <c r="F26" s="62" t="s">
        <v>87</v>
      </c>
      <c r="G26" s="62" t="s">
        <v>87</v>
      </c>
      <c r="H26" s="62" t="s">
        <v>87</v>
      </c>
      <c r="I26" s="62" t="s">
        <v>87</v>
      </c>
      <c r="J26" s="62" t="s">
        <v>87</v>
      </c>
    </row>
    <row r="27" spans="2:10" ht="15" customHeight="1" x14ac:dyDescent="0.2">
      <c r="B27" s="42" t="s">
        <v>84</v>
      </c>
      <c r="C27" s="62" t="s">
        <v>87</v>
      </c>
      <c r="D27" s="62" t="s">
        <v>87</v>
      </c>
      <c r="E27" s="62" t="s">
        <v>87</v>
      </c>
      <c r="F27" s="62" t="s">
        <v>87</v>
      </c>
      <c r="G27" s="62" t="s">
        <v>87</v>
      </c>
      <c r="H27" s="62" t="s">
        <v>87</v>
      </c>
      <c r="I27" s="62" t="s">
        <v>87</v>
      </c>
      <c r="J27" s="62" t="s">
        <v>87</v>
      </c>
    </row>
    <row r="28" spans="2:10" ht="15" customHeight="1" x14ac:dyDescent="0.2">
      <c r="B28" s="42" t="s">
        <v>90</v>
      </c>
      <c r="C28" s="62" t="s">
        <v>87</v>
      </c>
      <c r="D28" s="62" t="s">
        <v>87</v>
      </c>
      <c r="E28" s="62" t="s">
        <v>87</v>
      </c>
      <c r="F28" s="62" t="s">
        <v>87</v>
      </c>
      <c r="G28" s="62" t="s">
        <v>87</v>
      </c>
      <c r="H28" s="62" t="s">
        <v>87</v>
      </c>
      <c r="I28" s="62" t="s">
        <v>87</v>
      </c>
      <c r="J28" s="62" t="s">
        <v>87</v>
      </c>
    </row>
    <row r="29" spans="2:10" ht="15" customHeight="1" x14ac:dyDescent="0.2">
      <c r="B29" s="42" t="s">
        <v>86</v>
      </c>
      <c r="C29" s="62" t="s">
        <v>87</v>
      </c>
      <c r="D29" s="62" t="s">
        <v>87</v>
      </c>
      <c r="E29" s="62" t="s">
        <v>87</v>
      </c>
      <c r="F29" s="62" t="s">
        <v>87</v>
      </c>
      <c r="G29" s="62" t="s">
        <v>87</v>
      </c>
      <c r="H29" s="62" t="s">
        <v>87</v>
      </c>
      <c r="I29" s="82">
        <v>-0.1</v>
      </c>
      <c r="J29" s="62" t="s">
        <v>87</v>
      </c>
    </row>
    <row r="30" spans="2:10" ht="15" customHeight="1" x14ac:dyDescent="0.2">
      <c r="B30" s="42" t="s">
        <v>88</v>
      </c>
      <c r="C30" s="62" t="s">
        <v>87</v>
      </c>
      <c r="D30" s="62" t="s">
        <v>87</v>
      </c>
      <c r="E30" s="62" t="s">
        <v>87</v>
      </c>
      <c r="F30" s="62" t="s">
        <v>87</v>
      </c>
      <c r="G30" s="62" t="s">
        <v>87</v>
      </c>
      <c r="H30" s="82">
        <v>-0.1</v>
      </c>
      <c r="I30" s="82">
        <v>-0.1</v>
      </c>
      <c r="J30" s="62" t="s">
        <v>87</v>
      </c>
    </row>
    <row r="31" spans="2:10" ht="15" customHeight="1" x14ac:dyDescent="0.2">
      <c r="B31" s="42" t="s">
        <v>84</v>
      </c>
      <c r="C31" s="62" t="s">
        <v>87</v>
      </c>
      <c r="D31" s="62" t="s">
        <v>87</v>
      </c>
      <c r="E31" s="82">
        <v>0.1</v>
      </c>
      <c r="F31" s="62" t="s">
        <v>87</v>
      </c>
      <c r="G31" s="82">
        <v>0.1</v>
      </c>
      <c r="H31" s="82">
        <v>-0.1</v>
      </c>
      <c r="I31" s="82">
        <v>-0.1</v>
      </c>
      <c r="J31" s="62" t="s">
        <v>87</v>
      </c>
    </row>
    <row r="32" spans="2:10" ht="15" customHeight="1" x14ac:dyDescent="0.2">
      <c r="B32" s="66" t="s">
        <v>92</v>
      </c>
      <c r="C32" s="82">
        <v>0.5</v>
      </c>
      <c r="D32" s="82">
        <v>0.5</v>
      </c>
      <c r="E32" s="82">
        <v>-0.1</v>
      </c>
      <c r="F32" s="82">
        <v>-0.3</v>
      </c>
      <c r="G32" s="82">
        <v>-0.1</v>
      </c>
      <c r="H32" s="82">
        <v>-0.1</v>
      </c>
      <c r="I32" s="82">
        <v>-0.1</v>
      </c>
      <c r="J32" s="62" t="s">
        <v>87</v>
      </c>
    </row>
    <row r="33" spans="2:10" ht="15" customHeight="1" x14ac:dyDescent="0.25">
      <c r="B33" s="60" t="s">
        <v>184</v>
      </c>
      <c r="C33" s="66"/>
      <c r="D33" s="17"/>
      <c r="E33" s="66"/>
      <c r="F33" s="66"/>
      <c r="G33" s="17"/>
      <c r="H33" s="17"/>
      <c r="I33" s="17"/>
      <c r="J33" s="17"/>
    </row>
    <row r="34" spans="2:10" ht="15" customHeight="1" x14ac:dyDescent="0.2">
      <c r="B34" s="42" t="s">
        <v>83</v>
      </c>
      <c r="C34" s="62" t="s">
        <v>87</v>
      </c>
      <c r="D34" s="62" t="s">
        <v>87</v>
      </c>
      <c r="E34" s="62" t="s">
        <v>87</v>
      </c>
      <c r="F34" s="62" t="s">
        <v>87</v>
      </c>
      <c r="G34" s="62" t="s">
        <v>87</v>
      </c>
      <c r="H34" s="62" t="s">
        <v>87</v>
      </c>
      <c r="I34" s="62" t="s">
        <v>87</v>
      </c>
      <c r="J34" s="62" t="s">
        <v>87</v>
      </c>
    </row>
    <row r="35" spans="2:10" ht="15" customHeight="1" x14ac:dyDescent="0.2">
      <c r="B35" s="42" t="s">
        <v>84</v>
      </c>
      <c r="C35" s="62" t="s">
        <v>87</v>
      </c>
      <c r="D35" s="62" t="s">
        <v>87</v>
      </c>
      <c r="E35" s="62" t="s">
        <v>87</v>
      </c>
      <c r="F35" s="62" t="s">
        <v>87</v>
      </c>
      <c r="G35" s="62" t="s">
        <v>87</v>
      </c>
      <c r="H35" s="62" t="s">
        <v>87</v>
      </c>
      <c r="I35" s="62" t="s">
        <v>87</v>
      </c>
      <c r="J35" s="62" t="s">
        <v>87</v>
      </c>
    </row>
    <row r="36" spans="2:10" ht="15" customHeight="1" x14ac:dyDescent="0.2">
      <c r="B36" s="42" t="s">
        <v>85</v>
      </c>
      <c r="C36" s="62" t="s">
        <v>87</v>
      </c>
      <c r="D36" s="62" t="s">
        <v>87</v>
      </c>
      <c r="E36" s="62" t="s">
        <v>87</v>
      </c>
      <c r="F36" s="62" t="s">
        <v>87</v>
      </c>
      <c r="G36" s="62" t="s">
        <v>87</v>
      </c>
      <c r="H36" s="62" t="s">
        <v>87</v>
      </c>
      <c r="I36" s="62" t="s">
        <v>87</v>
      </c>
      <c r="J36" s="62" t="s">
        <v>87</v>
      </c>
    </row>
    <row r="37" spans="2:10" ht="15" customHeight="1" x14ac:dyDescent="0.2">
      <c r="B37" s="42" t="s">
        <v>86</v>
      </c>
      <c r="C37" s="62" t="s">
        <v>87</v>
      </c>
      <c r="D37" s="62" t="s">
        <v>87</v>
      </c>
      <c r="E37" s="62" t="s">
        <v>87</v>
      </c>
      <c r="F37" s="62" t="s">
        <v>87</v>
      </c>
      <c r="G37" s="62" t="s">
        <v>87</v>
      </c>
      <c r="H37" s="62" t="s">
        <v>87</v>
      </c>
      <c r="I37" s="62" t="s">
        <v>87</v>
      </c>
      <c r="J37" s="62" t="s">
        <v>87</v>
      </c>
    </row>
    <row r="38" spans="2:10" ht="15" customHeight="1" x14ac:dyDescent="0.2">
      <c r="B38" s="42" t="s">
        <v>88</v>
      </c>
      <c r="C38" s="62" t="s">
        <v>87</v>
      </c>
      <c r="D38" s="62" t="s">
        <v>87</v>
      </c>
      <c r="E38" s="62" t="s">
        <v>87</v>
      </c>
      <c r="F38" s="62" t="s">
        <v>87</v>
      </c>
      <c r="G38" s="62" t="s">
        <v>87</v>
      </c>
      <c r="H38" s="62" t="s">
        <v>87</v>
      </c>
      <c r="I38" s="62" t="s">
        <v>87</v>
      </c>
      <c r="J38" s="62" t="s">
        <v>87</v>
      </c>
    </row>
    <row r="39" spans="2:10" ht="15" customHeight="1" x14ac:dyDescent="0.2">
      <c r="B39" s="42" t="s">
        <v>84</v>
      </c>
      <c r="C39" s="62" t="s">
        <v>87</v>
      </c>
      <c r="D39" s="62" t="s">
        <v>87</v>
      </c>
      <c r="E39" s="62" t="s">
        <v>87</v>
      </c>
      <c r="F39" s="62" t="s">
        <v>87</v>
      </c>
      <c r="G39" s="62" t="s">
        <v>87</v>
      </c>
      <c r="H39" s="62" t="s">
        <v>87</v>
      </c>
      <c r="I39" s="62" t="s">
        <v>87</v>
      </c>
      <c r="J39" s="62" t="s">
        <v>87</v>
      </c>
    </row>
    <row r="40" spans="2:10" ht="15" customHeight="1" x14ac:dyDescent="0.2">
      <c r="B40" s="42" t="s">
        <v>89</v>
      </c>
      <c r="C40" s="62" t="s">
        <v>87</v>
      </c>
      <c r="D40" s="62" t="s">
        <v>87</v>
      </c>
      <c r="E40" s="62" t="s">
        <v>87</v>
      </c>
      <c r="F40" s="62" t="s">
        <v>87</v>
      </c>
      <c r="G40" s="62" t="s">
        <v>87</v>
      </c>
      <c r="H40" s="62" t="s">
        <v>87</v>
      </c>
      <c r="I40" s="62" t="s">
        <v>87</v>
      </c>
      <c r="J40" s="62" t="s">
        <v>87</v>
      </c>
    </row>
    <row r="41" spans="2:10" ht="15" customHeight="1" x14ac:dyDescent="0.2">
      <c r="B41" s="42" t="s">
        <v>86</v>
      </c>
      <c r="C41" s="62" t="s">
        <v>87</v>
      </c>
      <c r="D41" s="62" t="s">
        <v>87</v>
      </c>
      <c r="E41" s="62" t="s">
        <v>87</v>
      </c>
      <c r="F41" s="62" t="s">
        <v>87</v>
      </c>
      <c r="G41" s="62" t="s">
        <v>87</v>
      </c>
      <c r="H41" s="62" t="s">
        <v>87</v>
      </c>
      <c r="I41" s="62" t="s">
        <v>87</v>
      </c>
      <c r="J41" s="62" t="s">
        <v>87</v>
      </c>
    </row>
    <row r="42" spans="2:10" ht="15" customHeight="1" x14ac:dyDescent="0.2">
      <c r="B42" s="42" t="s">
        <v>88</v>
      </c>
      <c r="C42" s="62" t="s">
        <v>87</v>
      </c>
      <c r="D42" s="62" t="s">
        <v>87</v>
      </c>
      <c r="E42" s="62" t="s">
        <v>87</v>
      </c>
      <c r="F42" s="62" t="s">
        <v>87</v>
      </c>
      <c r="G42" s="62" t="s">
        <v>87</v>
      </c>
      <c r="H42" s="62" t="s">
        <v>87</v>
      </c>
      <c r="I42" s="62" t="s">
        <v>87</v>
      </c>
      <c r="J42" s="62" t="s">
        <v>87</v>
      </c>
    </row>
    <row r="43" spans="2:10" ht="15" customHeight="1" x14ac:dyDescent="0.2">
      <c r="B43" s="42" t="s">
        <v>84</v>
      </c>
      <c r="C43" s="62" t="s">
        <v>87</v>
      </c>
      <c r="D43" s="62" t="s">
        <v>87</v>
      </c>
      <c r="E43" s="62" t="s">
        <v>87</v>
      </c>
      <c r="F43" s="62" t="s">
        <v>87</v>
      </c>
      <c r="G43" s="62" t="s">
        <v>87</v>
      </c>
      <c r="H43" s="62" t="s">
        <v>87</v>
      </c>
      <c r="I43" s="62" t="s">
        <v>87</v>
      </c>
      <c r="J43" s="62" t="s">
        <v>87</v>
      </c>
    </row>
    <row r="44" spans="2:10" ht="15" customHeight="1" x14ac:dyDescent="0.2">
      <c r="B44" s="42" t="s">
        <v>90</v>
      </c>
      <c r="C44" s="62" t="s">
        <v>87</v>
      </c>
      <c r="D44" s="62" t="s">
        <v>87</v>
      </c>
      <c r="E44" s="62" t="s">
        <v>87</v>
      </c>
      <c r="F44" s="62" t="s">
        <v>87</v>
      </c>
      <c r="G44" s="62" t="s">
        <v>87</v>
      </c>
      <c r="H44" s="62" t="s">
        <v>87</v>
      </c>
      <c r="I44" s="62" t="s">
        <v>87</v>
      </c>
      <c r="J44" s="62" t="s">
        <v>87</v>
      </c>
    </row>
    <row r="45" spans="2:10" ht="15" customHeight="1" x14ac:dyDescent="0.2">
      <c r="B45" s="42" t="s">
        <v>86</v>
      </c>
      <c r="C45" s="62" t="s">
        <v>87</v>
      </c>
      <c r="D45" s="62" t="s">
        <v>87</v>
      </c>
      <c r="E45" s="62" t="s">
        <v>87</v>
      </c>
      <c r="F45" s="62" t="s">
        <v>87</v>
      </c>
      <c r="G45" s="62" t="s">
        <v>87</v>
      </c>
      <c r="H45" s="62">
        <v>-0.1</v>
      </c>
      <c r="I45" s="62">
        <v>-0.1</v>
      </c>
      <c r="J45" s="62" t="s">
        <v>87</v>
      </c>
    </row>
    <row r="46" spans="2:10" ht="15" customHeight="1" x14ac:dyDescent="0.2">
      <c r="B46" s="42" t="s">
        <v>88</v>
      </c>
      <c r="C46" s="62" t="s">
        <v>87</v>
      </c>
      <c r="D46" s="62" t="s">
        <v>87</v>
      </c>
      <c r="E46" s="62" t="s">
        <v>87</v>
      </c>
      <c r="F46" s="62" t="s">
        <v>87</v>
      </c>
      <c r="G46" s="62" t="s">
        <v>87</v>
      </c>
      <c r="H46" s="62" t="s">
        <v>87</v>
      </c>
      <c r="I46" s="62" t="s">
        <v>87</v>
      </c>
      <c r="J46" s="62" t="s">
        <v>87</v>
      </c>
    </row>
    <row r="47" spans="2:10" ht="15" customHeight="1" x14ac:dyDescent="0.2">
      <c r="B47" s="42" t="s">
        <v>84</v>
      </c>
      <c r="C47" s="62" t="s">
        <v>87</v>
      </c>
      <c r="D47" s="62" t="s">
        <v>87</v>
      </c>
      <c r="E47" s="62">
        <v>0.1</v>
      </c>
      <c r="F47" s="62" t="s">
        <v>87</v>
      </c>
      <c r="G47" s="62">
        <v>0.1</v>
      </c>
      <c r="H47" s="62" t="s">
        <v>87</v>
      </c>
      <c r="I47" s="62" t="s">
        <v>87</v>
      </c>
      <c r="J47" s="62" t="s">
        <v>87</v>
      </c>
    </row>
    <row r="48" spans="2:10" ht="15" customHeight="1" x14ac:dyDescent="0.2">
      <c r="B48" s="66" t="s">
        <v>92</v>
      </c>
      <c r="C48" s="62">
        <v>0.5</v>
      </c>
      <c r="D48" s="62">
        <v>0.5</v>
      </c>
      <c r="E48" s="62">
        <v>-0.2</v>
      </c>
      <c r="F48" s="62">
        <v>-0.3</v>
      </c>
      <c r="G48" s="62">
        <v>-0.3</v>
      </c>
      <c r="H48" s="62" t="s">
        <v>87</v>
      </c>
      <c r="I48" s="62" t="s">
        <v>87</v>
      </c>
      <c r="J48" s="62" t="s">
        <v>87</v>
      </c>
    </row>
    <row r="49" spans="2:10" ht="15" customHeight="1" x14ac:dyDescent="0.25">
      <c r="B49" s="60" t="s">
        <v>185</v>
      </c>
      <c r="C49" s="66"/>
      <c r="D49" s="66"/>
      <c r="E49" s="66"/>
      <c r="F49" s="66"/>
      <c r="G49" s="66"/>
      <c r="H49" s="67"/>
      <c r="I49" s="67"/>
      <c r="J49" s="17"/>
    </row>
    <row r="50" spans="2:10" ht="15" customHeight="1" x14ac:dyDescent="0.2">
      <c r="B50" s="42" t="s">
        <v>83</v>
      </c>
      <c r="C50" s="62" t="s">
        <v>87</v>
      </c>
      <c r="D50" s="62" t="s">
        <v>87</v>
      </c>
      <c r="E50" s="62" t="s">
        <v>87</v>
      </c>
      <c r="F50" s="62" t="s">
        <v>87</v>
      </c>
      <c r="G50" s="62" t="s">
        <v>87</v>
      </c>
      <c r="H50" s="62" t="s">
        <v>87</v>
      </c>
      <c r="I50" s="62" t="s">
        <v>87</v>
      </c>
      <c r="J50" s="62" t="s">
        <v>87</v>
      </c>
    </row>
    <row r="51" spans="2:10" ht="15" customHeight="1" x14ac:dyDescent="0.2">
      <c r="B51" s="42" t="s">
        <v>84</v>
      </c>
      <c r="C51" s="62" t="s">
        <v>87</v>
      </c>
      <c r="D51" s="62" t="s">
        <v>87</v>
      </c>
      <c r="E51" s="62" t="s">
        <v>87</v>
      </c>
      <c r="F51" s="62" t="s">
        <v>87</v>
      </c>
      <c r="G51" s="62" t="s">
        <v>87</v>
      </c>
      <c r="H51" s="62" t="s">
        <v>87</v>
      </c>
      <c r="I51" s="62" t="s">
        <v>87</v>
      </c>
      <c r="J51" s="62" t="s">
        <v>87</v>
      </c>
    </row>
    <row r="52" spans="2:10" ht="15" customHeight="1" x14ac:dyDescent="0.2">
      <c r="B52" s="42" t="s">
        <v>85</v>
      </c>
      <c r="C52" s="62" t="s">
        <v>87</v>
      </c>
      <c r="D52" s="62" t="s">
        <v>87</v>
      </c>
      <c r="E52" s="62" t="s">
        <v>87</v>
      </c>
      <c r="F52" s="62" t="s">
        <v>87</v>
      </c>
      <c r="G52" s="62" t="s">
        <v>87</v>
      </c>
      <c r="H52" s="62" t="s">
        <v>87</v>
      </c>
      <c r="I52" s="62" t="s">
        <v>87</v>
      </c>
      <c r="J52" s="62" t="s">
        <v>87</v>
      </c>
    </row>
    <row r="53" spans="2:10" ht="15" customHeight="1" x14ac:dyDescent="0.2">
      <c r="B53" s="42" t="s">
        <v>86</v>
      </c>
      <c r="C53" s="62" t="s">
        <v>87</v>
      </c>
      <c r="D53" s="62" t="s">
        <v>87</v>
      </c>
      <c r="E53" s="62" t="s">
        <v>87</v>
      </c>
      <c r="F53" s="62" t="s">
        <v>87</v>
      </c>
      <c r="G53" s="62" t="s">
        <v>87</v>
      </c>
      <c r="H53" s="62" t="s">
        <v>87</v>
      </c>
      <c r="I53" s="62" t="s">
        <v>87</v>
      </c>
      <c r="J53" s="62" t="s">
        <v>87</v>
      </c>
    </row>
    <row r="54" spans="2:10" ht="15" customHeight="1" x14ac:dyDescent="0.2">
      <c r="B54" s="42" t="s">
        <v>88</v>
      </c>
      <c r="C54" s="62" t="s">
        <v>87</v>
      </c>
      <c r="D54" s="62" t="s">
        <v>87</v>
      </c>
      <c r="E54" s="62" t="s">
        <v>87</v>
      </c>
      <c r="F54" s="62" t="s">
        <v>87</v>
      </c>
      <c r="G54" s="62" t="s">
        <v>87</v>
      </c>
      <c r="H54" s="62" t="s">
        <v>87</v>
      </c>
      <c r="I54" s="62" t="s">
        <v>87</v>
      </c>
      <c r="J54" s="62" t="s">
        <v>87</v>
      </c>
    </row>
    <row r="55" spans="2:10" ht="15" customHeight="1" x14ac:dyDescent="0.2">
      <c r="B55" s="42" t="s">
        <v>84</v>
      </c>
      <c r="C55" s="62" t="s">
        <v>87</v>
      </c>
      <c r="D55" s="62" t="s">
        <v>87</v>
      </c>
      <c r="E55" s="62" t="s">
        <v>87</v>
      </c>
      <c r="F55" s="62" t="s">
        <v>87</v>
      </c>
      <c r="G55" s="62" t="s">
        <v>87</v>
      </c>
      <c r="H55" s="62" t="s">
        <v>87</v>
      </c>
      <c r="I55" s="62" t="s">
        <v>87</v>
      </c>
      <c r="J55" s="62" t="s">
        <v>87</v>
      </c>
    </row>
    <row r="56" spans="2:10" ht="15" customHeight="1" x14ac:dyDescent="0.2">
      <c r="B56" s="42" t="s">
        <v>89</v>
      </c>
      <c r="C56" s="62" t="s">
        <v>87</v>
      </c>
      <c r="D56" s="62" t="s">
        <v>87</v>
      </c>
      <c r="E56" s="62" t="s">
        <v>87</v>
      </c>
      <c r="F56" s="62" t="s">
        <v>87</v>
      </c>
      <c r="G56" s="62" t="s">
        <v>87</v>
      </c>
      <c r="H56" s="62" t="s">
        <v>87</v>
      </c>
      <c r="I56" s="62" t="s">
        <v>87</v>
      </c>
      <c r="J56" s="62" t="s">
        <v>87</v>
      </c>
    </row>
    <row r="57" spans="2:10" ht="15" customHeight="1" x14ac:dyDescent="0.2">
      <c r="B57" s="42" t="s">
        <v>86</v>
      </c>
      <c r="C57" s="62" t="s">
        <v>87</v>
      </c>
      <c r="D57" s="62" t="s">
        <v>87</v>
      </c>
      <c r="E57" s="62" t="s">
        <v>87</v>
      </c>
      <c r="F57" s="62" t="s">
        <v>87</v>
      </c>
      <c r="G57" s="62" t="s">
        <v>87</v>
      </c>
      <c r="H57" s="62" t="s">
        <v>87</v>
      </c>
      <c r="I57" s="62" t="s">
        <v>87</v>
      </c>
      <c r="J57" s="62" t="s">
        <v>87</v>
      </c>
    </row>
    <row r="58" spans="2:10" ht="15" customHeight="1" x14ac:dyDescent="0.2">
      <c r="B58" s="42" t="s">
        <v>88</v>
      </c>
      <c r="C58" s="62" t="s">
        <v>87</v>
      </c>
      <c r="D58" s="62" t="s">
        <v>87</v>
      </c>
      <c r="E58" s="62" t="s">
        <v>87</v>
      </c>
      <c r="F58" s="62" t="s">
        <v>87</v>
      </c>
      <c r="G58" s="62" t="s">
        <v>87</v>
      </c>
      <c r="H58" s="62" t="s">
        <v>87</v>
      </c>
      <c r="I58" s="62" t="s">
        <v>87</v>
      </c>
      <c r="J58" s="62" t="s">
        <v>87</v>
      </c>
    </row>
    <row r="59" spans="2:10" ht="15" customHeight="1" x14ac:dyDescent="0.2">
      <c r="B59" s="42" t="s">
        <v>84</v>
      </c>
      <c r="C59" s="62" t="s">
        <v>87</v>
      </c>
      <c r="D59" s="62" t="s">
        <v>87</v>
      </c>
      <c r="E59" s="62" t="s">
        <v>87</v>
      </c>
      <c r="F59" s="62" t="s">
        <v>87</v>
      </c>
      <c r="G59" s="62" t="s">
        <v>87</v>
      </c>
      <c r="H59" s="62" t="s">
        <v>87</v>
      </c>
      <c r="I59" s="62" t="s">
        <v>87</v>
      </c>
      <c r="J59" s="62" t="s">
        <v>87</v>
      </c>
    </row>
    <row r="60" spans="2:10" ht="15" customHeight="1" x14ac:dyDescent="0.2">
      <c r="B60" s="42" t="s">
        <v>90</v>
      </c>
      <c r="C60" s="62" t="s">
        <v>87</v>
      </c>
      <c r="D60" s="62" t="s">
        <v>87</v>
      </c>
      <c r="E60" s="62" t="s">
        <v>87</v>
      </c>
      <c r="F60" s="62" t="s">
        <v>87</v>
      </c>
      <c r="G60" s="62" t="s">
        <v>87</v>
      </c>
      <c r="H60" s="62" t="s">
        <v>87</v>
      </c>
      <c r="I60" s="62" t="s">
        <v>87</v>
      </c>
      <c r="J60" s="62" t="s">
        <v>87</v>
      </c>
    </row>
    <row r="61" spans="2:10" ht="15" customHeight="1" x14ac:dyDescent="0.2">
      <c r="B61" s="42" t="s">
        <v>86</v>
      </c>
      <c r="C61" s="62" t="s">
        <v>87</v>
      </c>
      <c r="D61" s="62" t="s">
        <v>87</v>
      </c>
      <c r="E61" s="62" t="s">
        <v>87</v>
      </c>
      <c r="F61" s="62" t="s">
        <v>87</v>
      </c>
      <c r="G61" s="62" t="s">
        <v>87</v>
      </c>
      <c r="H61" s="62">
        <v>-0.1</v>
      </c>
      <c r="I61" s="62">
        <v>-0.1</v>
      </c>
      <c r="J61" s="62" t="s">
        <v>87</v>
      </c>
    </row>
    <row r="62" spans="2:10" ht="15" customHeight="1" x14ac:dyDescent="0.2">
      <c r="B62" s="42" t="s">
        <v>88</v>
      </c>
      <c r="C62" s="62" t="s">
        <v>87</v>
      </c>
      <c r="D62" s="62" t="s">
        <v>87</v>
      </c>
      <c r="E62" s="62" t="s">
        <v>87</v>
      </c>
      <c r="F62" s="62" t="s">
        <v>87</v>
      </c>
      <c r="G62" s="62" t="s">
        <v>87</v>
      </c>
      <c r="H62" s="62">
        <v>-0.1</v>
      </c>
      <c r="I62" s="62">
        <v>-0.1</v>
      </c>
      <c r="J62" s="62" t="s">
        <v>87</v>
      </c>
    </row>
    <row r="63" spans="2:10" ht="15" customHeight="1" x14ac:dyDescent="0.2">
      <c r="B63" s="42" t="s">
        <v>84</v>
      </c>
      <c r="C63" s="62" t="s">
        <v>87</v>
      </c>
      <c r="D63" s="62" t="s">
        <v>87</v>
      </c>
      <c r="E63" s="62" t="s">
        <v>87</v>
      </c>
      <c r="F63" s="62" t="s">
        <v>87</v>
      </c>
      <c r="G63" s="62">
        <v>0.1</v>
      </c>
      <c r="H63" s="62">
        <v>-0.1</v>
      </c>
      <c r="I63" s="62">
        <v>-0.1</v>
      </c>
      <c r="J63" s="62" t="s">
        <v>87</v>
      </c>
    </row>
    <row r="64" spans="2:10" ht="15" customHeight="1" x14ac:dyDescent="0.2">
      <c r="B64" s="66" t="s">
        <v>92</v>
      </c>
      <c r="C64" s="62">
        <v>0.4</v>
      </c>
      <c r="D64" s="62">
        <v>0.4</v>
      </c>
      <c r="E64" s="62">
        <v>-0.2</v>
      </c>
      <c r="F64" s="62">
        <v>-0.3</v>
      </c>
      <c r="G64" s="62">
        <v>-0.1</v>
      </c>
      <c r="H64" s="62">
        <v>-0.1</v>
      </c>
      <c r="I64" s="62">
        <v>-0.1</v>
      </c>
      <c r="J64" s="62" t="s">
        <v>87</v>
      </c>
    </row>
    <row r="65" spans="2:12" ht="15" customHeight="1" thickBot="1" x14ac:dyDescent="0.25">
      <c r="B65" s="43"/>
      <c r="C65" s="40"/>
      <c r="D65" s="40"/>
      <c r="E65" s="40"/>
      <c r="F65" s="40"/>
      <c r="G65" s="40"/>
      <c r="H65" s="40"/>
      <c r="I65" s="40"/>
      <c r="J65" s="40"/>
      <c r="K65" s="71"/>
      <c r="L65" s="71"/>
    </row>
    <row r="66" spans="2:12" ht="15" customHeight="1" x14ac:dyDescent="0.2">
      <c r="G66" s="103" t="s">
        <v>187</v>
      </c>
      <c r="H66" s="85"/>
      <c r="I66" s="85"/>
      <c r="J66" s="85"/>
    </row>
    <row r="67" spans="2:12" ht="12.5" customHeight="1" x14ac:dyDescent="0.2"/>
    <row r="70" spans="2:12" x14ac:dyDescent="0.2">
      <c r="G70" s="66"/>
    </row>
  </sheetData>
  <mergeCells count="3">
    <mergeCell ref="B3:M3"/>
    <mergeCell ref="C5:J5"/>
    <mergeCell ref="G66:J66"/>
  </mergeCells>
  <hyperlinks>
    <hyperlink ref="B1" location="Contents!B17" display="Back to contents" xr:uid="{00000000-0004-0000-2000-000000000000}"/>
  </hyperlinks>
  <pageMargins left="0.74803149606299213" right="0.74803149606299213" top="0.98425196850393704" bottom="0.98425196850393704" header="0.51181102362204722" footer="0.51181102362204722"/>
  <pageSetup paperSize="9" scale="61" orientation="portrai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pageSetUpPr fitToPage="1"/>
  </sheetPr>
  <dimension ref="B1:N70"/>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7" width="16.6328125" style="67" customWidth="1"/>
    <col min="8" max="11" width="16.6328125" style="66" customWidth="1"/>
    <col min="12" max="12" width="9.08984375" style="66" customWidth="1"/>
    <col min="13" max="13" width="12.54296875" style="66" bestFit="1" customWidth="1"/>
    <col min="14" max="14" width="11.36328125" style="66" bestFit="1" customWidth="1"/>
    <col min="15" max="17" width="9.08984375" style="66" customWidth="1"/>
    <col min="18" max="16384" width="9.08984375" style="66"/>
  </cols>
  <sheetData>
    <row r="1" spans="2:14" ht="15" customHeight="1" x14ac:dyDescent="0.25">
      <c r="B1" s="70" t="s">
        <v>11</v>
      </c>
    </row>
    <row r="2" spans="2:14" ht="15" customHeight="1" x14ac:dyDescent="0.2"/>
    <row r="3" spans="2:14" ht="15" customHeight="1" x14ac:dyDescent="0.3">
      <c r="B3" s="89" t="s">
        <v>466</v>
      </c>
      <c r="C3" s="86"/>
      <c r="D3" s="86"/>
      <c r="E3" s="86"/>
      <c r="F3" s="86"/>
      <c r="G3" s="86"/>
      <c r="H3" s="85"/>
      <c r="I3" s="85"/>
      <c r="J3" s="85"/>
      <c r="K3" s="85"/>
      <c r="L3" s="85"/>
      <c r="M3" s="9"/>
      <c r="N3" s="9"/>
    </row>
    <row r="4" spans="2:14" ht="15" customHeight="1" thickBot="1" x14ac:dyDescent="0.25">
      <c r="B4" s="46" t="s">
        <v>121</v>
      </c>
      <c r="C4" s="19"/>
      <c r="D4" s="19"/>
      <c r="E4" s="19"/>
      <c r="F4" s="19"/>
      <c r="G4" s="19"/>
      <c r="H4" s="45"/>
      <c r="I4" s="45" t="s">
        <v>76</v>
      </c>
      <c r="J4" s="33"/>
      <c r="K4" s="33"/>
      <c r="L4" s="33"/>
    </row>
    <row r="5" spans="2:14" ht="30" customHeight="1" x14ac:dyDescent="0.25">
      <c r="C5" s="102" t="s">
        <v>394</v>
      </c>
      <c r="D5" s="100"/>
      <c r="E5" s="100"/>
      <c r="F5" s="100"/>
      <c r="G5" s="100"/>
      <c r="H5" s="100"/>
      <c r="I5" s="100"/>
      <c r="K5" s="71"/>
    </row>
    <row r="6" spans="2:14" ht="50" customHeight="1" x14ac:dyDescent="0.2">
      <c r="C6" s="69" t="s">
        <v>424</v>
      </c>
      <c r="D6" s="69" t="s">
        <v>425</v>
      </c>
      <c r="E6" s="69" t="s">
        <v>426</v>
      </c>
      <c r="F6" s="69" t="s">
        <v>427</v>
      </c>
      <c r="G6" s="69" t="s">
        <v>428</v>
      </c>
      <c r="H6" s="69" t="s">
        <v>429</v>
      </c>
      <c r="I6" s="69" t="s">
        <v>430</v>
      </c>
    </row>
    <row r="7" spans="2:14" ht="15" customHeight="1" x14ac:dyDescent="0.25">
      <c r="B7" s="59" t="s">
        <v>153</v>
      </c>
      <c r="C7" s="52" t="s">
        <v>431</v>
      </c>
      <c r="D7" s="52" t="s">
        <v>432</v>
      </c>
      <c r="E7" s="52" t="s">
        <v>433</v>
      </c>
      <c r="F7" s="52" t="s">
        <v>434</v>
      </c>
      <c r="G7" s="52" t="s">
        <v>435</v>
      </c>
      <c r="H7" s="52" t="s">
        <v>436</v>
      </c>
      <c r="I7" s="52" t="s">
        <v>437</v>
      </c>
    </row>
    <row r="8" spans="2:14" ht="15" customHeight="1" x14ac:dyDescent="0.2">
      <c r="B8" s="83">
        <v>2017</v>
      </c>
      <c r="C8" s="62" t="s">
        <v>87</v>
      </c>
      <c r="D8" s="62" t="s">
        <v>87</v>
      </c>
      <c r="E8" s="62" t="s">
        <v>87</v>
      </c>
      <c r="F8" s="62" t="s">
        <v>87</v>
      </c>
      <c r="G8" s="62" t="s">
        <v>87</v>
      </c>
      <c r="H8" s="62" t="s">
        <v>87</v>
      </c>
      <c r="I8" s="62" t="s">
        <v>87</v>
      </c>
    </row>
    <row r="9" spans="2:14" ht="15" customHeight="1" x14ac:dyDescent="0.2">
      <c r="B9" s="83">
        <v>2018</v>
      </c>
      <c r="C9" s="62" t="s">
        <v>87</v>
      </c>
      <c r="D9" s="62" t="s">
        <v>87</v>
      </c>
      <c r="E9" s="62" t="s">
        <v>87</v>
      </c>
      <c r="F9" s="62" t="s">
        <v>87</v>
      </c>
      <c r="G9" s="62" t="s">
        <v>87</v>
      </c>
      <c r="H9" s="62" t="s">
        <v>87</v>
      </c>
      <c r="I9" s="62" t="s">
        <v>87</v>
      </c>
    </row>
    <row r="10" spans="2:14" ht="15" customHeight="1" x14ac:dyDescent="0.2">
      <c r="B10" s="83">
        <v>2019</v>
      </c>
      <c r="C10" s="62" t="s">
        <v>87</v>
      </c>
      <c r="D10" s="62" t="s">
        <v>87</v>
      </c>
      <c r="E10" s="62" t="s">
        <v>87</v>
      </c>
      <c r="F10" s="62" t="s">
        <v>87</v>
      </c>
      <c r="G10" s="62" t="s">
        <v>87</v>
      </c>
      <c r="H10" s="62" t="s">
        <v>87</v>
      </c>
      <c r="I10" s="62" t="s">
        <v>87</v>
      </c>
    </row>
    <row r="11" spans="2:14" ht="15" customHeight="1" x14ac:dyDescent="0.2">
      <c r="B11" s="83">
        <v>2020</v>
      </c>
      <c r="C11" s="62">
        <v>1</v>
      </c>
      <c r="D11" s="62">
        <v>1.1000000000000001</v>
      </c>
      <c r="E11" s="62">
        <v>0.5</v>
      </c>
      <c r="F11" s="62" t="s">
        <v>87</v>
      </c>
      <c r="G11" s="62" t="s">
        <v>87</v>
      </c>
      <c r="H11" s="62" t="s">
        <v>87</v>
      </c>
      <c r="I11" s="62" t="s">
        <v>87</v>
      </c>
    </row>
    <row r="12" spans="2:14" ht="15" customHeight="1" x14ac:dyDescent="0.25">
      <c r="B12" s="60" t="s">
        <v>161</v>
      </c>
      <c r="C12" s="17"/>
      <c r="D12" s="17"/>
      <c r="E12" s="17"/>
      <c r="F12" s="17"/>
      <c r="G12" s="17"/>
      <c r="H12" s="17"/>
      <c r="I12" s="17"/>
    </row>
    <row r="13" spans="2:14" ht="15" customHeight="1" x14ac:dyDescent="0.2">
      <c r="B13" s="83">
        <v>2017</v>
      </c>
      <c r="C13" s="62" t="s">
        <v>87</v>
      </c>
      <c r="D13" s="62" t="s">
        <v>87</v>
      </c>
      <c r="E13" s="62" t="s">
        <v>87</v>
      </c>
      <c r="F13" s="62" t="s">
        <v>87</v>
      </c>
      <c r="G13" s="62" t="s">
        <v>87</v>
      </c>
      <c r="H13" s="62" t="s">
        <v>87</v>
      </c>
      <c r="I13" s="62" t="s">
        <v>87</v>
      </c>
    </row>
    <row r="14" spans="2:14" ht="15" customHeight="1" x14ac:dyDescent="0.2">
      <c r="B14" s="83">
        <v>2018</v>
      </c>
      <c r="C14" s="62" t="s">
        <v>87</v>
      </c>
      <c r="D14" s="62" t="s">
        <v>87</v>
      </c>
      <c r="E14" s="62" t="s">
        <v>87</v>
      </c>
      <c r="F14" s="62" t="s">
        <v>87</v>
      </c>
      <c r="G14" s="62" t="s">
        <v>87</v>
      </c>
      <c r="H14" s="62" t="s">
        <v>87</v>
      </c>
      <c r="I14" s="62" t="s">
        <v>87</v>
      </c>
    </row>
    <row r="15" spans="2:14" ht="15" customHeight="1" x14ac:dyDescent="0.2">
      <c r="B15" s="83">
        <v>2019</v>
      </c>
      <c r="C15" s="62" t="s">
        <v>87</v>
      </c>
      <c r="D15" s="62" t="s">
        <v>87</v>
      </c>
      <c r="E15" s="62" t="s">
        <v>87</v>
      </c>
      <c r="F15" s="62" t="s">
        <v>87</v>
      </c>
      <c r="G15" s="62" t="s">
        <v>87</v>
      </c>
      <c r="H15" s="62" t="s">
        <v>87</v>
      </c>
      <c r="I15" s="62" t="s">
        <v>87</v>
      </c>
    </row>
    <row r="16" spans="2:14" ht="15" customHeight="1" x14ac:dyDescent="0.2">
      <c r="B16" s="83">
        <v>2020</v>
      </c>
      <c r="C16" s="62">
        <v>0.9</v>
      </c>
      <c r="D16" s="62">
        <v>1</v>
      </c>
      <c r="E16" s="62">
        <v>0.5</v>
      </c>
      <c r="F16" s="62" t="s">
        <v>87</v>
      </c>
      <c r="G16" s="62" t="s">
        <v>87</v>
      </c>
      <c r="H16" s="62" t="s">
        <v>87</v>
      </c>
      <c r="I16" s="62" t="s">
        <v>87</v>
      </c>
    </row>
    <row r="17" spans="2:9" ht="15" customHeight="1" x14ac:dyDescent="0.25">
      <c r="B17" s="60" t="s">
        <v>162</v>
      </c>
      <c r="C17" s="17"/>
      <c r="D17" s="17"/>
      <c r="E17" s="17"/>
      <c r="F17" s="17"/>
      <c r="G17" s="17"/>
      <c r="H17" s="17"/>
      <c r="I17" s="17"/>
    </row>
    <row r="18" spans="2:9" ht="15" customHeight="1" x14ac:dyDescent="0.2">
      <c r="B18" s="42" t="s">
        <v>83</v>
      </c>
      <c r="C18" s="62" t="s">
        <v>87</v>
      </c>
      <c r="D18" s="62" t="s">
        <v>87</v>
      </c>
      <c r="E18" s="62" t="s">
        <v>87</v>
      </c>
      <c r="F18" s="62" t="s">
        <v>87</v>
      </c>
      <c r="G18" s="62" t="s">
        <v>87</v>
      </c>
      <c r="H18" s="62" t="s">
        <v>87</v>
      </c>
      <c r="I18" s="62" t="s">
        <v>87</v>
      </c>
    </row>
    <row r="19" spans="2:9" ht="15" customHeight="1" x14ac:dyDescent="0.2">
      <c r="B19" s="42" t="s">
        <v>84</v>
      </c>
      <c r="C19" s="62" t="s">
        <v>87</v>
      </c>
      <c r="D19" s="62" t="s">
        <v>87</v>
      </c>
      <c r="E19" s="62" t="s">
        <v>87</v>
      </c>
      <c r="F19" s="62" t="s">
        <v>87</v>
      </c>
      <c r="G19" s="62" t="s">
        <v>87</v>
      </c>
      <c r="H19" s="62" t="s">
        <v>87</v>
      </c>
      <c r="I19" s="62" t="s">
        <v>87</v>
      </c>
    </row>
    <row r="20" spans="2:9" ht="15" customHeight="1" x14ac:dyDescent="0.2">
      <c r="B20" s="42" t="s">
        <v>85</v>
      </c>
      <c r="C20" s="62" t="s">
        <v>87</v>
      </c>
      <c r="D20" s="62" t="s">
        <v>87</v>
      </c>
      <c r="E20" s="62" t="s">
        <v>87</v>
      </c>
      <c r="F20" s="62" t="s">
        <v>87</v>
      </c>
      <c r="G20" s="62" t="s">
        <v>87</v>
      </c>
      <c r="H20" s="62" t="s">
        <v>87</v>
      </c>
      <c r="I20" s="62" t="s">
        <v>87</v>
      </c>
    </row>
    <row r="21" spans="2:9" ht="15" customHeight="1" x14ac:dyDescent="0.2">
      <c r="B21" s="42" t="s">
        <v>86</v>
      </c>
      <c r="C21" s="62" t="s">
        <v>87</v>
      </c>
      <c r="D21" s="62" t="s">
        <v>87</v>
      </c>
      <c r="E21" s="62" t="s">
        <v>87</v>
      </c>
      <c r="F21" s="62" t="s">
        <v>87</v>
      </c>
      <c r="G21" s="62" t="s">
        <v>87</v>
      </c>
      <c r="H21" s="62" t="s">
        <v>87</v>
      </c>
      <c r="I21" s="62" t="s">
        <v>87</v>
      </c>
    </row>
    <row r="22" spans="2:9" ht="15" customHeight="1" x14ac:dyDescent="0.2">
      <c r="B22" s="42" t="s">
        <v>88</v>
      </c>
      <c r="C22" s="62" t="s">
        <v>87</v>
      </c>
      <c r="D22" s="62" t="s">
        <v>87</v>
      </c>
      <c r="E22" s="62" t="s">
        <v>87</v>
      </c>
      <c r="F22" s="62" t="s">
        <v>87</v>
      </c>
      <c r="G22" s="62" t="s">
        <v>87</v>
      </c>
      <c r="H22" s="62" t="s">
        <v>87</v>
      </c>
      <c r="I22" s="62" t="s">
        <v>87</v>
      </c>
    </row>
    <row r="23" spans="2:9" ht="15" customHeight="1" x14ac:dyDescent="0.2">
      <c r="B23" s="42" t="s">
        <v>84</v>
      </c>
      <c r="C23" s="62" t="s">
        <v>87</v>
      </c>
      <c r="D23" s="62" t="s">
        <v>87</v>
      </c>
      <c r="E23" s="62" t="s">
        <v>87</v>
      </c>
      <c r="F23" s="62" t="s">
        <v>87</v>
      </c>
      <c r="G23" s="62" t="s">
        <v>87</v>
      </c>
      <c r="H23" s="62" t="s">
        <v>87</v>
      </c>
      <c r="I23" s="62" t="s">
        <v>87</v>
      </c>
    </row>
    <row r="24" spans="2:9" ht="15" customHeight="1" x14ac:dyDescent="0.2">
      <c r="B24" s="42" t="s">
        <v>89</v>
      </c>
      <c r="C24" s="62" t="s">
        <v>87</v>
      </c>
      <c r="D24" s="62" t="s">
        <v>87</v>
      </c>
      <c r="E24" s="62" t="s">
        <v>87</v>
      </c>
      <c r="F24" s="62" t="s">
        <v>87</v>
      </c>
      <c r="G24" s="62" t="s">
        <v>87</v>
      </c>
      <c r="H24" s="62" t="s">
        <v>87</v>
      </c>
      <c r="I24" s="62" t="s">
        <v>87</v>
      </c>
    </row>
    <row r="25" spans="2:9" ht="15" customHeight="1" x14ac:dyDescent="0.2">
      <c r="B25" s="42" t="s">
        <v>86</v>
      </c>
      <c r="C25" s="62" t="s">
        <v>87</v>
      </c>
      <c r="D25" s="62" t="s">
        <v>87</v>
      </c>
      <c r="E25" s="62" t="s">
        <v>87</v>
      </c>
      <c r="F25" s="62" t="s">
        <v>87</v>
      </c>
      <c r="G25" s="62" t="s">
        <v>87</v>
      </c>
      <c r="H25" s="62" t="s">
        <v>87</v>
      </c>
      <c r="I25" s="62" t="s">
        <v>87</v>
      </c>
    </row>
    <row r="26" spans="2:9" ht="15" customHeight="1" x14ac:dyDescent="0.2">
      <c r="B26" s="42" t="s">
        <v>88</v>
      </c>
      <c r="C26" s="62" t="s">
        <v>87</v>
      </c>
      <c r="D26" s="62" t="s">
        <v>87</v>
      </c>
      <c r="E26" s="62" t="s">
        <v>87</v>
      </c>
      <c r="F26" s="62" t="s">
        <v>87</v>
      </c>
      <c r="G26" s="62" t="s">
        <v>87</v>
      </c>
      <c r="H26" s="62" t="s">
        <v>87</v>
      </c>
      <c r="I26" s="62" t="s">
        <v>87</v>
      </c>
    </row>
    <row r="27" spans="2:9" ht="15" customHeight="1" x14ac:dyDescent="0.2">
      <c r="B27" s="42" t="s">
        <v>84</v>
      </c>
      <c r="C27" s="62" t="s">
        <v>87</v>
      </c>
      <c r="D27" s="62" t="s">
        <v>87</v>
      </c>
      <c r="E27" s="62" t="s">
        <v>87</v>
      </c>
      <c r="F27" s="62" t="s">
        <v>87</v>
      </c>
      <c r="G27" s="62" t="s">
        <v>87</v>
      </c>
      <c r="H27" s="62" t="s">
        <v>87</v>
      </c>
      <c r="I27" s="62" t="s">
        <v>87</v>
      </c>
    </row>
    <row r="28" spans="2:9" ht="15" customHeight="1" x14ac:dyDescent="0.2">
      <c r="B28" s="42" t="s">
        <v>90</v>
      </c>
      <c r="C28" s="82">
        <v>0.3</v>
      </c>
      <c r="D28" s="82">
        <v>0.3</v>
      </c>
      <c r="E28" s="62" t="s">
        <v>87</v>
      </c>
      <c r="F28" s="62" t="s">
        <v>87</v>
      </c>
      <c r="G28" s="62" t="s">
        <v>87</v>
      </c>
      <c r="H28" s="62" t="s">
        <v>87</v>
      </c>
      <c r="I28" s="62" t="s">
        <v>87</v>
      </c>
    </row>
    <row r="29" spans="2:9" ht="15" customHeight="1" x14ac:dyDescent="0.2">
      <c r="B29" s="42" t="s">
        <v>86</v>
      </c>
      <c r="C29" s="82">
        <v>1.2</v>
      </c>
      <c r="D29" s="82">
        <v>1.3</v>
      </c>
      <c r="E29" s="82">
        <v>0.6</v>
      </c>
      <c r="F29" s="62" t="s">
        <v>87</v>
      </c>
      <c r="G29" s="62" t="s">
        <v>87</v>
      </c>
      <c r="H29" s="62" t="s">
        <v>87</v>
      </c>
      <c r="I29" s="62" t="s">
        <v>87</v>
      </c>
    </row>
    <row r="30" spans="2:9" ht="15" customHeight="1" x14ac:dyDescent="0.2">
      <c r="B30" s="42" t="s">
        <v>88</v>
      </c>
      <c r="C30" s="82">
        <v>1.5</v>
      </c>
      <c r="D30" s="82">
        <v>1.7</v>
      </c>
      <c r="E30" s="82">
        <v>0.9</v>
      </c>
      <c r="F30" s="62" t="s">
        <v>87</v>
      </c>
      <c r="G30" s="62" t="s">
        <v>87</v>
      </c>
      <c r="H30" s="62" t="s">
        <v>87</v>
      </c>
      <c r="I30" s="62" t="s">
        <v>87</v>
      </c>
    </row>
    <row r="31" spans="2:9" ht="15" customHeight="1" x14ac:dyDescent="0.2">
      <c r="B31" s="42" t="s">
        <v>84</v>
      </c>
      <c r="C31" s="82">
        <v>0.9</v>
      </c>
      <c r="D31" s="82">
        <v>1.1000000000000001</v>
      </c>
      <c r="E31" s="82">
        <v>0.5</v>
      </c>
      <c r="F31" s="62" t="s">
        <v>87</v>
      </c>
      <c r="G31" s="62" t="s">
        <v>87</v>
      </c>
      <c r="H31" s="62" t="s">
        <v>87</v>
      </c>
      <c r="I31" s="62" t="s">
        <v>87</v>
      </c>
    </row>
    <row r="32" spans="2:9" ht="15" customHeight="1" x14ac:dyDescent="0.2">
      <c r="B32" s="66" t="s">
        <v>92</v>
      </c>
      <c r="C32" s="82">
        <v>-0.4</v>
      </c>
      <c r="D32" s="82">
        <v>-0.3</v>
      </c>
      <c r="E32" s="82">
        <v>-0.8</v>
      </c>
      <c r="F32" s="62" t="s">
        <v>87</v>
      </c>
      <c r="G32" s="62" t="s">
        <v>87</v>
      </c>
      <c r="H32" s="62" t="s">
        <v>87</v>
      </c>
      <c r="I32" s="62" t="s">
        <v>87</v>
      </c>
    </row>
    <row r="33" spans="2:9" ht="15" customHeight="1" x14ac:dyDescent="0.25">
      <c r="B33" s="60" t="s">
        <v>184</v>
      </c>
      <c r="C33" s="66"/>
      <c r="D33" s="17"/>
      <c r="E33" s="66"/>
      <c r="F33" s="17"/>
      <c r="G33" s="17"/>
      <c r="H33" s="17"/>
      <c r="I33" s="17"/>
    </row>
    <row r="34" spans="2:9" ht="15" customHeight="1" x14ac:dyDescent="0.2">
      <c r="B34" s="42" t="s">
        <v>83</v>
      </c>
      <c r="C34" s="62" t="s">
        <v>87</v>
      </c>
      <c r="D34" s="62" t="s">
        <v>87</v>
      </c>
      <c r="E34" s="62" t="s">
        <v>87</v>
      </c>
      <c r="F34" s="62" t="s">
        <v>87</v>
      </c>
      <c r="G34" s="62" t="s">
        <v>87</v>
      </c>
      <c r="H34" s="62" t="s">
        <v>87</v>
      </c>
      <c r="I34" s="62" t="s">
        <v>87</v>
      </c>
    </row>
    <row r="35" spans="2:9" ht="15" customHeight="1" x14ac:dyDescent="0.2">
      <c r="B35" s="42" t="s">
        <v>84</v>
      </c>
      <c r="C35" s="62" t="s">
        <v>87</v>
      </c>
      <c r="D35" s="62" t="s">
        <v>87</v>
      </c>
      <c r="E35" s="62" t="s">
        <v>87</v>
      </c>
      <c r="F35" s="62" t="s">
        <v>87</v>
      </c>
      <c r="G35" s="62" t="s">
        <v>87</v>
      </c>
      <c r="H35" s="62" t="s">
        <v>87</v>
      </c>
      <c r="I35" s="62" t="s">
        <v>87</v>
      </c>
    </row>
    <row r="36" spans="2:9" ht="15" customHeight="1" x14ac:dyDescent="0.2">
      <c r="B36" s="42" t="s">
        <v>85</v>
      </c>
      <c r="C36" s="62" t="s">
        <v>87</v>
      </c>
      <c r="D36" s="62" t="s">
        <v>87</v>
      </c>
      <c r="E36" s="62" t="s">
        <v>87</v>
      </c>
      <c r="F36" s="62" t="s">
        <v>87</v>
      </c>
      <c r="G36" s="62" t="s">
        <v>87</v>
      </c>
      <c r="H36" s="62" t="s">
        <v>87</v>
      </c>
      <c r="I36" s="62" t="s">
        <v>87</v>
      </c>
    </row>
    <row r="37" spans="2:9" ht="15" customHeight="1" x14ac:dyDescent="0.2">
      <c r="B37" s="42" t="s">
        <v>86</v>
      </c>
      <c r="C37" s="62" t="s">
        <v>87</v>
      </c>
      <c r="D37" s="62" t="s">
        <v>87</v>
      </c>
      <c r="E37" s="62" t="s">
        <v>87</v>
      </c>
      <c r="F37" s="62" t="s">
        <v>87</v>
      </c>
      <c r="G37" s="62" t="s">
        <v>87</v>
      </c>
      <c r="H37" s="62" t="s">
        <v>87</v>
      </c>
      <c r="I37" s="62" t="s">
        <v>87</v>
      </c>
    </row>
    <row r="38" spans="2:9" ht="15" customHeight="1" x14ac:dyDescent="0.2">
      <c r="B38" s="42" t="s">
        <v>88</v>
      </c>
      <c r="C38" s="62" t="s">
        <v>87</v>
      </c>
      <c r="D38" s="62" t="s">
        <v>87</v>
      </c>
      <c r="E38" s="62" t="s">
        <v>87</v>
      </c>
      <c r="F38" s="62" t="s">
        <v>87</v>
      </c>
      <c r="G38" s="62" t="s">
        <v>87</v>
      </c>
      <c r="H38" s="62" t="s">
        <v>87</v>
      </c>
      <c r="I38" s="62" t="s">
        <v>87</v>
      </c>
    </row>
    <row r="39" spans="2:9" ht="15" customHeight="1" x14ac:dyDescent="0.2">
      <c r="B39" s="42" t="s">
        <v>84</v>
      </c>
      <c r="C39" s="62" t="s">
        <v>87</v>
      </c>
      <c r="D39" s="62" t="s">
        <v>87</v>
      </c>
      <c r="E39" s="62" t="s">
        <v>87</v>
      </c>
      <c r="F39" s="62" t="s">
        <v>87</v>
      </c>
      <c r="G39" s="62" t="s">
        <v>87</v>
      </c>
      <c r="H39" s="62" t="s">
        <v>87</v>
      </c>
      <c r="I39" s="62" t="s">
        <v>87</v>
      </c>
    </row>
    <row r="40" spans="2:9" ht="15" customHeight="1" x14ac:dyDescent="0.2">
      <c r="B40" s="42" t="s">
        <v>89</v>
      </c>
      <c r="C40" s="62" t="s">
        <v>87</v>
      </c>
      <c r="D40" s="62" t="s">
        <v>87</v>
      </c>
      <c r="E40" s="62" t="s">
        <v>87</v>
      </c>
      <c r="F40" s="62" t="s">
        <v>87</v>
      </c>
      <c r="G40" s="62" t="s">
        <v>87</v>
      </c>
      <c r="H40" s="62" t="s">
        <v>87</v>
      </c>
      <c r="I40" s="62" t="s">
        <v>87</v>
      </c>
    </row>
    <row r="41" spans="2:9" ht="15" customHeight="1" x14ac:dyDescent="0.2">
      <c r="B41" s="42" t="s">
        <v>86</v>
      </c>
      <c r="C41" s="62" t="s">
        <v>87</v>
      </c>
      <c r="D41" s="62" t="s">
        <v>87</v>
      </c>
      <c r="E41" s="62" t="s">
        <v>87</v>
      </c>
      <c r="F41" s="62" t="s">
        <v>87</v>
      </c>
      <c r="G41" s="62" t="s">
        <v>87</v>
      </c>
      <c r="H41" s="62" t="s">
        <v>87</v>
      </c>
      <c r="I41" s="62" t="s">
        <v>87</v>
      </c>
    </row>
    <row r="42" spans="2:9" ht="15" customHeight="1" x14ac:dyDescent="0.2">
      <c r="B42" s="42" t="s">
        <v>88</v>
      </c>
      <c r="C42" s="62" t="s">
        <v>87</v>
      </c>
      <c r="D42" s="62" t="s">
        <v>87</v>
      </c>
      <c r="E42" s="62" t="s">
        <v>87</v>
      </c>
      <c r="F42" s="62" t="s">
        <v>87</v>
      </c>
      <c r="G42" s="62" t="s">
        <v>87</v>
      </c>
      <c r="H42" s="62" t="s">
        <v>87</v>
      </c>
      <c r="I42" s="62" t="s">
        <v>87</v>
      </c>
    </row>
    <row r="43" spans="2:9" ht="15" customHeight="1" x14ac:dyDescent="0.2">
      <c r="B43" s="42" t="s">
        <v>84</v>
      </c>
      <c r="C43" s="62" t="s">
        <v>87</v>
      </c>
      <c r="D43" s="62" t="s">
        <v>87</v>
      </c>
      <c r="E43" s="62" t="s">
        <v>87</v>
      </c>
      <c r="F43" s="62" t="s">
        <v>87</v>
      </c>
      <c r="G43" s="62" t="s">
        <v>87</v>
      </c>
      <c r="H43" s="62" t="s">
        <v>87</v>
      </c>
      <c r="I43" s="62" t="s">
        <v>87</v>
      </c>
    </row>
    <row r="44" spans="2:9" ht="15" customHeight="1" x14ac:dyDescent="0.2">
      <c r="B44" s="42" t="s">
        <v>90</v>
      </c>
      <c r="C44" s="62">
        <v>0.2</v>
      </c>
      <c r="D44" s="62">
        <v>0.4</v>
      </c>
      <c r="E44" s="62" t="s">
        <v>87</v>
      </c>
      <c r="F44" s="62" t="s">
        <v>87</v>
      </c>
      <c r="G44" s="62" t="s">
        <v>87</v>
      </c>
      <c r="H44" s="62" t="s">
        <v>87</v>
      </c>
      <c r="I44" s="62" t="s">
        <v>87</v>
      </c>
    </row>
    <row r="45" spans="2:9" ht="15" customHeight="1" x14ac:dyDescent="0.2">
      <c r="B45" s="42" t="s">
        <v>86</v>
      </c>
      <c r="C45" s="62">
        <v>0.9</v>
      </c>
      <c r="D45" s="62">
        <v>0.9</v>
      </c>
      <c r="E45" s="62">
        <v>0.6</v>
      </c>
      <c r="F45" s="62" t="s">
        <v>87</v>
      </c>
      <c r="G45" s="62" t="s">
        <v>87</v>
      </c>
      <c r="H45" s="62" t="s">
        <v>87</v>
      </c>
      <c r="I45" s="62" t="s">
        <v>87</v>
      </c>
    </row>
    <row r="46" spans="2:9" ht="15" customHeight="1" x14ac:dyDescent="0.2">
      <c r="B46" s="42" t="s">
        <v>88</v>
      </c>
      <c r="C46" s="62">
        <v>0.4</v>
      </c>
      <c r="D46" s="62">
        <v>0.4</v>
      </c>
      <c r="E46" s="62">
        <v>0.3</v>
      </c>
      <c r="F46" s="62" t="s">
        <v>87</v>
      </c>
      <c r="G46" s="62" t="s">
        <v>87</v>
      </c>
      <c r="H46" s="62" t="s">
        <v>87</v>
      </c>
      <c r="I46" s="62" t="s">
        <v>87</v>
      </c>
    </row>
    <row r="47" spans="2:9" ht="15" customHeight="1" x14ac:dyDescent="0.2">
      <c r="B47" s="42" t="s">
        <v>84</v>
      </c>
      <c r="C47" s="62">
        <v>-0.6</v>
      </c>
      <c r="D47" s="62">
        <v>-0.7</v>
      </c>
      <c r="E47" s="62">
        <v>-0.6</v>
      </c>
      <c r="F47" s="62" t="s">
        <v>87</v>
      </c>
      <c r="G47" s="62" t="s">
        <v>87</v>
      </c>
      <c r="H47" s="62" t="s">
        <v>87</v>
      </c>
      <c r="I47" s="62" t="s">
        <v>87</v>
      </c>
    </row>
    <row r="48" spans="2:9" ht="15" customHeight="1" x14ac:dyDescent="0.2">
      <c r="B48" s="66" t="s">
        <v>92</v>
      </c>
      <c r="C48" s="62">
        <v>-1.3</v>
      </c>
      <c r="D48" s="62">
        <v>-1.3</v>
      </c>
      <c r="E48" s="62">
        <v>-1.2</v>
      </c>
      <c r="F48" s="62" t="s">
        <v>87</v>
      </c>
      <c r="G48" s="62" t="s">
        <v>87</v>
      </c>
      <c r="H48" s="62" t="s">
        <v>87</v>
      </c>
      <c r="I48" s="62" t="s">
        <v>87</v>
      </c>
    </row>
    <row r="49" spans="2:9" ht="15" customHeight="1" x14ac:dyDescent="0.25">
      <c r="B49" s="60" t="s">
        <v>185</v>
      </c>
      <c r="C49" s="66"/>
      <c r="D49" s="66"/>
      <c r="E49" s="66"/>
      <c r="F49" s="66"/>
      <c r="H49" s="67"/>
      <c r="I49" s="17"/>
    </row>
    <row r="50" spans="2:9" ht="15" customHeight="1" x14ac:dyDescent="0.2">
      <c r="B50" s="42" t="s">
        <v>83</v>
      </c>
      <c r="C50" s="62" t="s">
        <v>87</v>
      </c>
      <c r="D50" s="62" t="s">
        <v>87</v>
      </c>
      <c r="E50" s="62" t="s">
        <v>87</v>
      </c>
      <c r="F50" s="62" t="s">
        <v>87</v>
      </c>
      <c r="G50" s="62" t="s">
        <v>87</v>
      </c>
      <c r="H50" s="62" t="s">
        <v>87</v>
      </c>
      <c r="I50" s="62" t="s">
        <v>87</v>
      </c>
    </row>
    <row r="51" spans="2:9" ht="15" customHeight="1" x14ac:dyDescent="0.2">
      <c r="B51" s="42" t="s">
        <v>84</v>
      </c>
      <c r="C51" s="62" t="s">
        <v>87</v>
      </c>
      <c r="D51" s="62" t="s">
        <v>87</v>
      </c>
      <c r="E51" s="62" t="s">
        <v>87</v>
      </c>
      <c r="F51" s="62" t="s">
        <v>87</v>
      </c>
      <c r="G51" s="62" t="s">
        <v>87</v>
      </c>
      <c r="H51" s="62" t="s">
        <v>87</v>
      </c>
      <c r="I51" s="62" t="s">
        <v>87</v>
      </c>
    </row>
    <row r="52" spans="2:9" ht="15" customHeight="1" x14ac:dyDescent="0.2">
      <c r="B52" s="42" t="s">
        <v>85</v>
      </c>
      <c r="C52" s="62" t="s">
        <v>87</v>
      </c>
      <c r="D52" s="62" t="s">
        <v>87</v>
      </c>
      <c r="E52" s="62" t="s">
        <v>87</v>
      </c>
      <c r="F52" s="62" t="s">
        <v>87</v>
      </c>
      <c r="G52" s="62" t="s">
        <v>87</v>
      </c>
      <c r="H52" s="62" t="s">
        <v>87</v>
      </c>
      <c r="I52" s="62" t="s">
        <v>87</v>
      </c>
    </row>
    <row r="53" spans="2:9" ht="15" customHeight="1" x14ac:dyDescent="0.2">
      <c r="B53" s="42" t="s">
        <v>86</v>
      </c>
      <c r="C53" s="62" t="s">
        <v>87</v>
      </c>
      <c r="D53" s="62" t="s">
        <v>87</v>
      </c>
      <c r="E53" s="62" t="s">
        <v>87</v>
      </c>
      <c r="F53" s="62" t="s">
        <v>87</v>
      </c>
      <c r="G53" s="62" t="s">
        <v>87</v>
      </c>
      <c r="H53" s="62" t="s">
        <v>87</v>
      </c>
      <c r="I53" s="62" t="s">
        <v>87</v>
      </c>
    </row>
    <row r="54" spans="2:9" ht="15" customHeight="1" x14ac:dyDescent="0.2">
      <c r="B54" s="42" t="s">
        <v>88</v>
      </c>
      <c r="C54" s="62" t="s">
        <v>87</v>
      </c>
      <c r="D54" s="62" t="s">
        <v>87</v>
      </c>
      <c r="E54" s="62" t="s">
        <v>87</v>
      </c>
      <c r="F54" s="62" t="s">
        <v>87</v>
      </c>
      <c r="G54" s="62" t="s">
        <v>87</v>
      </c>
      <c r="H54" s="62" t="s">
        <v>87</v>
      </c>
      <c r="I54" s="62" t="s">
        <v>87</v>
      </c>
    </row>
    <row r="55" spans="2:9" ht="15" customHeight="1" x14ac:dyDescent="0.2">
      <c r="B55" s="42" t="s">
        <v>84</v>
      </c>
      <c r="C55" s="62" t="s">
        <v>87</v>
      </c>
      <c r="D55" s="62" t="s">
        <v>87</v>
      </c>
      <c r="E55" s="62" t="s">
        <v>87</v>
      </c>
      <c r="F55" s="62" t="s">
        <v>87</v>
      </c>
      <c r="G55" s="62" t="s">
        <v>87</v>
      </c>
      <c r="H55" s="62" t="s">
        <v>87</v>
      </c>
      <c r="I55" s="62" t="s">
        <v>87</v>
      </c>
    </row>
    <row r="56" spans="2:9" ht="15" customHeight="1" x14ac:dyDescent="0.2">
      <c r="B56" s="42" t="s">
        <v>89</v>
      </c>
      <c r="C56" s="62" t="s">
        <v>87</v>
      </c>
      <c r="D56" s="62" t="s">
        <v>87</v>
      </c>
      <c r="E56" s="62" t="s">
        <v>87</v>
      </c>
      <c r="F56" s="62" t="s">
        <v>87</v>
      </c>
      <c r="G56" s="62" t="s">
        <v>87</v>
      </c>
      <c r="H56" s="62" t="s">
        <v>87</v>
      </c>
      <c r="I56" s="62" t="s">
        <v>87</v>
      </c>
    </row>
    <row r="57" spans="2:9" ht="15" customHeight="1" x14ac:dyDescent="0.2">
      <c r="B57" s="42" t="s">
        <v>86</v>
      </c>
      <c r="C57" s="62" t="s">
        <v>87</v>
      </c>
      <c r="D57" s="62" t="s">
        <v>87</v>
      </c>
      <c r="E57" s="62" t="s">
        <v>87</v>
      </c>
      <c r="F57" s="62" t="s">
        <v>87</v>
      </c>
      <c r="G57" s="62" t="s">
        <v>87</v>
      </c>
      <c r="H57" s="62" t="s">
        <v>87</v>
      </c>
      <c r="I57" s="62" t="s">
        <v>87</v>
      </c>
    </row>
    <row r="58" spans="2:9" ht="15" customHeight="1" x14ac:dyDescent="0.2">
      <c r="B58" s="42" t="s">
        <v>88</v>
      </c>
      <c r="C58" s="62" t="s">
        <v>87</v>
      </c>
      <c r="D58" s="62" t="s">
        <v>87</v>
      </c>
      <c r="E58" s="62" t="s">
        <v>87</v>
      </c>
      <c r="F58" s="62" t="s">
        <v>87</v>
      </c>
      <c r="G58" s="62" t="s">
        <v>87</v>
      </c>
      <c r="H58" s="62" t="s">
        <v>87</v>
      </c>
      <c r="I58" s="62" t="s">
        <v>87</v>
      </c>
    </row>
    <row r="59" spans="2:9" ht="15" customHeight="1" x14ac:dyDescent="0.2">
      <c r="B59" s="42" t="s">
        <v>84</v>
      </c>
      <c r="C59" s="62" t="s">
        <v>87</v>
      </c>
      <c r="D59" s="62" t="s">
        <v>87</v>
      </c>
      <c r="E59" s="62" t="s">
        <v>87</v>
      </c>
      <c r="F59" s="62" t="s">
        <v>87</v>
      </c>
      <c r="G59" s="62" t="s">
        <v>87</v>
      </c>
      <c r="H59" s="62" t="s">
        <v>87</v>
      </c>
      <c r="I59" s="62" t="s">
        <v>87</v>
      </c>
    </row>
    <row r="60" spans="2:9" ht="15" customHeight="1" x14ac:dyDescent="0.2">
      <c r="B60" s="42" t="s">
        <v>90</v>
      </c>
      <c r="C60" s="62">
        <v>0.2</v>
      </c>
      <c r="D60" s="62">
        <v>0.3</v>
      </c>
      <c r="E60" s="62" t="s">
        <v>87</v>
      </c>
      <c r="F60" s="62" t="s">
        <v>87</v>
      </c>
      <c r="G60" s="62" t="s">
        <v>87</v>
      </c>
      <c r="H60" s="62" t="s">
        <v>87</v>
      </c>
      <c r="I60" s="62" t="s">
        <v>87</v>
      </c>
    </row>
    <row r="61" spans="2:9" ht="15" customHeight="1" x14ac:dyDescent="0.2">
      <c r="B61" s="42" t="s">
        <v>86</v>
      </c>
      <c r="C61" s="62">
        <v>1.1000000000000001</v>
      </c>
      <c r="D61" s="62">
        <v>1.2</v>
      </c>
      <c r="E61" s="62">
        <v>0.6</v>
      </c>
      <c r="F61" s="62" t="s">
        <v>87</v>
      </c>
      <c r="G61" s="62" t="s">
        <v>87</v>
      </c>
      <c r="H61" s="62" t="s">
        <v>87</v>
      </c>
      <c r="I61" s="62" t="s">
        <v>87</v>
      </c>
    </row>
    <row r="62" spans="2:9" ht="15" customHeight="1" x14ac:dyDescent="0.2">
      <c r="B62" s="42" t="s">
        <v>88</v>
      </c>
      <c r="C62" s="62">
        <v>1.4</v>
      </c>
      <c r="D62" s="62">
        <v>1.6</v>
      </c>
      <c r="E62" s="62">
        <v>1</v>
      </c>
      <c r="F62" s="62" t="s">
        <v>87</v>
      </c>
      <c r="G62" s="62" t="s">
        <v>87</v>
      </c>
      <c r="H62" s="62" t="s">
        <v>87</v>
      </c>
      <c r="I62" s="62" t="s">
        <v>87</v>
      </c>
    </row>
    <row r="63" spans="2:9" ht="15" customHeight="1" x14ac:dyDescent="0.2">
      <c r="B63" s="42" t="s">
        <v>84</v>
      </c>
      <c r="C63" s="62">
        <v>0.9</v>
      </c>
      <c r="D63" s="62">
        <v>1</v>
      </c>
      <c r="E63" s="62">
        <v>0.4</v>
      </c>
      <c r="F63" s="62" t="s">
        <v>87</v>
      </c>
      <c r="G63" s="62" t="s">
        <v>87</v>
      </c>
      <c r="H63" s="62" t="s">
        <v>87</v>
      </c>
      <c r="I63" s="62" t="s">
        <v>87</v>
      </c>
    </row>
    <row r="64" spans="2:9" ht="15" customHeight="1" x14ac:dyDescent="0.2">
      <c r="B64" s="66" t="s">
        <v>92</v>
      </c>
      <c r="C64" s="62">
        <v>-0.6</v>
      </c>
      <c r="D64" s="62">
        <v>-0.6</v>
      </c>
      <c r="E64" s="62">
        <v>-0.8</v>
      </c>
      <c r="F64" s="62" t="s">
        <v>87</v>
      </c>
      <c r="G64" s="62" t="s">
        <v>87</v>
      </c>
      <c r="H64" s="62" t="s">
        <v>87</v>
      </c>
      <c r="I64" s="62" t="s">
        <v>87</v>
      </c>
    </row>
    <row r="65" spans="2:11" ht="15" customHeight="1" thickBot="1" x14ac:dyDescent="0.25">
      <c r="B65" s="43"/>
      <c r="C65" s="40"/>
      <c r="D65" s="40"/>
      <c r="E65" s="40"/>
      <c r="F65" s="40"/>
      <c r="G65" s="40"/>
      <c r="H65" s="40"/>
      <c r="I65" s="40"/>
      <c r="J65" s="71"/>
      <c r="K65" s="71"/>
    </row>
    <row r="66" spans="2:11" ht="15" customHeight="1" x14ac:dyDescent="0.2">
      <c r="G66" s="103" t="s">
        <v>187</v>
      </c>
      <c r="H66" s="85"/>
      <c r="I66" s="85"/>
    </row>
    <row r="67" spans="2:11" ht="12.5" customHeight="1" x14ac:dyDescent="0.2"/>
    <row r="70" spans="2:11" x14ac:dyDescent="0.2">
      <c r="G70" s="66"/>
    </row>
  </sheetData>
  <mergeCells count="3">
    <mergeCell ref="B3:L3"/>
    <mergeCell ref="C5:I5"/>
    <mergeCell ref="G66:I66"/>
  </mergeCells>
  <hyperlinks>
    <hyperlink ref="B1" location="Contents!B17" display="Back to contents" xr:uid="{00000000-0004-0000-2100-000000000000}"/>
  </hyperlinks>
  <pageMargins left="0.74803149606299213" right="0.74803149606299213" top="0.98425196850393704" bottom="0.98425196850393704" header="0.51181102362204722" footer="0.51181102362204722"/>
  <pageSetup paperSize="9" scale="61"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pageSetUpPr fitToPage="1"/>
  </sheetPr>
  <dimension ref="B1:L67"/>
  <sheetViews>
    <sheetView showGridLines="0" zoomScaleNormal="100" workbookViewId="0">
      <pane ySplit="6" topLeftCell="A7" activePane="bottomLeft" state="frozen"/>
      <selection pane="bottomLeft"/>
    </sheetView>
  </sheetViews>
  <sheetFormatPr defaultColWidth="9.08984375" defaultRowHeight="10" x14ac:dyDescent="0.2"/>
  <cols>
    <col min="1" max="1" width="3.6328125" style="66" customWidth="1"/>
    <col min="2" max="2" width="30.6328125" style="66" customWidth="1"/>
    <col min="3" max="4" width="16.6328125" style="67" customWidth="1"/>
    <col min="5" max="5" width="3.6328125" style="67" customWidth="1"/>
    <col min="6" max="7" width="16.6328125" style="67" customWidth="1"/>
    <col min="8" max="11" width="16.6328125" style="66" customWidth="1"/>
    <col min="12" max="12" width="11.36328125" style="66" bestFit="1" customWidth="1"/>
    <col min="13" max="15" width="9.08984375" style="66" customWidth="1"/>
    <col min="16" max="16384" width="9.08984375" style="66"/>
  </cols>
  <sheetData>
    <row r="1" spans="2:12" ht="15" customHeight="1" x14ac:dyDescent="0.25">
      <c r="B1" s="70" t="s">
        <v>11</v>
      </c>
    </row>
    <row r="2" spans="2:12" ht="15" customHeight="1" x14ac:dyDescent="0.2"/>
    <row r="3" spans="2:12" ht="15" customHeight="1" x14ac:dyDescent="0.3">
      <c r="B3" s="89" t="s">
        <v>466</v>
      </c>
      <c r="C3" s="86"/>
      <c r="D3" s="86"/>
      <c r="E3" s="86"/>
      <c r="F3" s="86"/>
      <c r="G3" s="86"/>
      <c r="H3" s="85"/>
      <c r="I3" s="85"/>
      <c r="J3" s="85"/>
      <c r="K3" s="9"/>
      <c r="L3" s="9"/>
    </row>
    <row r="4" spans="2:12" ht="15" customHeight="1" thickBot="1" x14ac:dyDescent="0.25">
      <c r="B4" s="46" t="s">
        <v>121</v>
      </c>
      <c r="C4" s="19"/>
      <c r="D4" s="19"/>
      <c r="E4" s="19"/>
      <c r="F4" s="19"/>
      <c r="G4" s="45" t="s">
        <v>76</v>
      </c>
      <c r="H4" s="33"/>
      <c r="I4" s="33"/>
      <c r="J4" s="33"/>
    </row>
    <row r="5" spans="2:12" ht="30" customHeight="1" x14ac:dyDescent="0.25">
      <c r="C5" s="102" t="s">
        <v>454</v>
      </c>
      <c r="D5" s="100"/>
      <c r="E5" s="52"/>
      <c r="F5" s="102" t="s">
        <v>140</v>
      </c>
      <c r="G5" s="100"/>
      <c r="I5" s="71"/>
    </row>
    <row r="6" spans="2:12" ht="50" customHeight="1" x14ac:dyDescent="0.2">
      <c r="C6" s="69" t="s">
        <v>454</v>
      </c>
      <c r="D6" s="69" t="s">
        <v>455</v>
      </c>
      <c r="E6" s="69"/>
      <c r="F6" s="69" t="s">
        <v>456</v>
      </c>
      <c r="G6" s="69" t="s">
        <v>457</v>
      </c>
    </row>
    <row r="7" spans="2:12" ht="15" customHeight="1" x14ac:dyDescent="0.25">
      <c r="B7" s="59" t="s">
        <v>153</v>
      </c>
      <c r="C7" s="52" t="s">
        <v>458</v>
      </c>
      <c r="D7" s="52" t="s">
        <v>459</v>
      </c>
      <c r="E7" s="52"/>
      <c r="F7" s="52" t="s">
        <v>460</v>
      </c>
      <c r="G7" s="52" t="s">
        <v>461</v>
      </c>
    </row>
    <row r="8" spans="2:12" ht="15" customHeight="1" x14ac:dyDescent="0.2">
      <c r="B8" s="83">
        <v>2017</v>
      </c>
      <c r="C8" s="62" t="s">
        <v>87</v>
      </c>
      <c r="D8" s="62" t="s">
        <v>87</v>
      </c>
      <c r="E8" s="62"/>
      <c r="F8" s="62" t="s">
        <v>87</v>
      </c>
      <c r="G8" s="62" t="s">
        <v>87</v>
      </c>
    </row>
    <row r="9" spans="2:12" ht="15" customHeight="1" x14ac:dyDescent="0.2">
      <c r="B9" s="83">
        <v>2018</v>
      </c>
      <c r="C9" s="62" t="s">
        <v>87</v>
      </c>
      <c r="D9" s="62" t="s">
        <v>87</v>
      </c>
      <c r="E9" s="62"/>
      <c r="F9" s="62" t="s">
        <v>87</v>
      </c>
      <c r="G9" s="62" t="s">
        <v>87</v>
      </c>
    </row>
    <row r="10" spans="2:12" ht="15" customHeight="1" x14ac:dyDescent="0.2">
      <c r="B10" s="83">
        <v>2019</v>
      </c>
      <c r="C10" s="62" t="s">
        <v>87</v>
      </c>
      <c r="D10" s="62" t="s">
        <v>87</v>
      </c>
      <c r="E10" s="62"/>
      <c r="F10" s="62" t="s">
        <v>87</v>
      </c>
      <c r="G10" s="62" t="s">
        <v>87</v>
      </c>
    </row>
    <row r="11" spans="2:12" ht="15" customHeight="1" x14ac:dyDescent="0.2">
      <c r="B11" s="83">
        <v>2020</v>
      </c>
      <c r="C11" s="62" t="s">
        <v>87</v>
      </c>
      <c r="D11" s="62" t="s">
        <v>87</v>
      </c>
      <c r="E11" s="62"/>
      <c r="F11" s="62" t="s">
        <v>87</v>
      </c>
      <c r="G11" s="62" t="s">
        <v>87</v>
      </c>
    </row>
    <row r="12" spans="2:12" ht="15" customHeight="1" x14ac:dyDescent="0.25">
      <c r="B12" s="60" t="s">
        <v>161</v>
      </c>
      <c r="C12" s="17"/>
      <c r="D12" s="17"/>
      <c r="E12" s="17"/>
      <c r="F12" s="17"/>
      <c r="G12" s="17"/>
    </row>
    <row r="13" spans="2:12" ht="15" customHeight="1" x14ac:dyDescent="0.2">
      <c r="B13" s="83">
        <v>2017</v>
      </c>
      <c r="C13" s="62" t="s">
        <v>87</v>
      </c>
      <c r="D13" s="62" t="s">
        <v>87</v>
      </c>
      <c r="E13" s="62"/>
      <c r="F13" s="62" t="s">
        <v>87</v>
      </c>
      <c r="G13" s="62" t="s">
        <v>87</v>
      </c>
    </row>
    <row r="14" spans="2:12" ht="15" customHeight="1" x14ac:dyDescent="0.2">
      <c r="B14" s="83">
        <v>2018</v>
      </c>
      <c r="C14" s="62" t="s">
        <v>87</v>
      </c>
      <c r="D14" s="62" t="s">
        <v>87</v>
      </c>
      <c r="E14" s="62"/>
      <c r="F14" s="62" t="s">
        <v>87</v>
      </c>
      <c r="G14" s="62" t="s">
        <v>87</v>
      </c>
    </row>
    <row r="15" spans="2:12" ht="15" customHeight="1" x14ac:dyDescent="0.2">
      <c r="B15" s="83">
        <v>2019</v>
      </c>
      <c r="C15" s="62" t="s">
        <v>87</v>
      </c>
      <c r="D15" s="62" t="s">
        <v>87</v>
      </c>
      <c r="E15" s="62"/>
      <c r="F15" s="62" t="s">
        <v>87</v>
      </c>
      <c r="G15" s="62" t="s">
        <v>87</v>
      </c>
    </row>
    <row r="16" spans="2:12" ht="15" customHeight="1" x14ac:dyDescent="0.2">
      <c r="B16" s="83">
        <v>2020</v>
      </c>
      <c r="C16" s="62" t="s">
        <v>87</v>
      </c>
      <c r="D16" s="62" t="s">
        <v>87</v>
      </c>
      <c r="E16" s="62"/>
      <c r="F16" s="62" t="s">
        <v>87</v>
      </c>
      <c r="G16" s="62" t="s">
        <v>87</v>
      </c>
    </row>
    <row r="17" spans="2:7" ht="15" customHeight="1" x14ac:dyDescent="0.25">
      <c r="B17" s="60" t="s">
        <v>162</v>
      </c>
      <c r="C17" s="17"/>
      <c r="D17" s="17"/>
      <c r="E17" s="17"/>
      <c r="F17" s="17"/>
      <c r="G17" s="17"/>
    </row>
    <row r="18" spans="2:7" ht="15" customHeight="1" x14ac:dyDescent="0.2">
      <c r="B18" s="42" t="s">
        <v>83</v>
      </c>
      <c r="C18" s="62" t="s">
        <v>87</v>
      </c>
      <c r="D18" s="62" t="s">
        <v>87</v>
      </c>
      <c r="E18" s="62"/>
      <c r="F18" s="62" t="s">
        <v>87</v>
      </c>
      <c r="G18" s="62" t="s">
        <v>87</v>
      </c>
    </row>
    <row r="19" spans="2:7" ht="15" customHeight="1" x14ac:dyDescent="0.2">
      <c r="B19" s="42" t="s">
        <v>84</v>
      </c>
      <c r="C19" s="62" t="s">
        <v>87</v>
      </c>
      <c r="D19" s="62" t="s">
        <v>87</v>
      </c>
      <c r="E19" s="62"/>
      <c r="F19" s="62" t="s">
        <v>87</v>
      </c>
      <c r="G19" s="62" t="s">
        <v>87</v>
      </c>
    </row>
    <row r="20" spans="2:7" ht="15" customHeight="1" x14ac:dyDescent="0.2">
      <c r="B20" s="42" t="s">
        <v>85</v>
      </c>
      <c r="C20" s="62" t="s">
        <v>87</v>
      </c>
      <c r="D20" s="62" t="s">
        <v>87</v>
      </c>
      <c r="E20" s="62"/>
      <c r="F20" s="62" t="s">
        <v>87</v>
      </c>
      <c r="G20" s="62" t="s">
        <v>87</v>
      </c>
    </row>
    <row r="21" spans="2:7" ht="15" customHeight="1" x14ac:dyDescent="0.2">
      <c r="B21" s="42" t="s">
        <v>86</v>
      </c>
      <c r="C21" s="62" t="s">
        <v>87</v>
      </c>
      <c r="D21" s="62" t="s">
        <v>87</v>
      </c>
      <c r="E21" s="62"/>
      <c r="F21" s="62" t="s">
        <v>87</v>
      </c>
      <c r="G21" s="62" t="s">
        <v>87</v>
      </c>
    </row>
    <row r="22" spans="2:7" ht="15" customHeight="1" x14ac:dyDescent="0.2">
      <c r="B22" s="42" t="s">
        <v>88</v>
      </c>
      <c r="C22" s="62" t="s">
        <v>87</v>
      </c>
      <c r="D22" s="62" t="s">
        <v>87</v>
      </c>
      <c r="E22" s="62"/>
      <c r="F22" s="62" t="s">
        <v>87</v>
      </c>
      <c r="G22" s="62" t="s">
        <v>87</v>
      </c>
    </row>
    <row r="23" spans="2:7" ht="15" customHeight="1" x14ac:dyDescent="0.2">
      <c r="B23" s="42" t="s">
        <v>84</v>
      </c>
      <c r="C23" s="62" t="s">
        <v>87</v>
      </c>
      <c r="D23" s="62" t="s">
        <v>87</v>
      </c>
      <c r="E23" s="62"/>
      <c r="F23" s="62" t="s">
        <v>87</v>
      </c>
      <c r="G23" s="62" t="s">
        <v>87</v>
      </c>
    </row>
    <row r="24" spans="2:7" ht="15" customHeight="1" x14ac:dyDescent="0.2">
      <c r="B24" s="42" t="s">
        <v>89</v>
      </c>
      <c r="C24" s="62" t="s">
        <v>87</v>
      </c>
      <c r="D24" s="62" t="s">
        <v>87</v>
      </c>
      <c r="E24" s="62"/>
      <c r="F24" s="62" t="s">
        <v>87</v>
      </c>
      <c r="G24" s="62" t="s">
        <v>87</v>
      </c>
    </row>
    <row r="25" spans="2:7" ht="15" customHeight="1" x14ac:dyDescent="0.2">
      <c r="B25" s="42" t="s">
        <v>86</v>
      </c>
      <c r="C25" s="62" t="s">
        <v>87</v>
      </c>
      <c r="D25" s="62" t="s">
        <v>87</v>
      </c>
      <c r="E25" s="62"/>
      <c r="F25" s="62" t="s">
        <v>87</v>
      </c>
      <c r="G25" s="62" t="s">
        <v>87</v>
      </c>
    </row>
    <row r="26" spans="2:7" ht="15" customHeight="1" x14ac:dyDescent="0.2">
      <c r="B26" s="42" t="s">
        <v>88</v>
      </c>
      <c r="C26" s="62" t="s">
        <v>87</v>
      </c>
      <c r="D26" s="62" t="s">
        <v>87</v>
      </c>
      <c r="E26" s="62"/>
      <c r="F26" s="62" t="s">
        <v>87</v>
      </c>
      <c r="G26" s="62" t="s">
        <v>87</v>
      </c>
    </row>
    <row r="27" spans="2:7" ht="15" customHeight="1" x14ac:dyDescent="0.2">
      <c r="B27" s="42" t="s">
        <v>84</v>
      </c>
      <c r="C27" s="62" t="s">
        <v>87</v>
      </c>
      <c r="D27" s="62" t="s">
        <v>87</v>
      </c>
      <c r="E27" s="62"/>
      <c r="F27" s="62" t="s">
        <v>87</v>
      </c>
      <c r="G27" s="62" t="s">
        <v>87</v>
      </c>
    </row>
    <row r="28" spans="2:7" ht="15" customHeight="1" x14ac:dyDescent="0.2">
      <c r="B28" s="42" t="s">
        <v>90</v>
      </c>
      <c r="C28" s="62" t="s">
        <v>87</v>
      </c>
      <c r="D28" s="62" t="s">
        <v>87</v>
      </c>
      <c r="E28" s="62"/>
      <c r="F28" s="62" t="s">
        <v>87</v>
      </c>
      <c r="G28" s="62" t="s">
        <v>87</v>
      </c>
    </row>
    <row r="29" spans="2:7" ht="15" customHeight="1" x14ac:dyDescent="0.2">
      <c r="B29" s="42" t="s">
        <v>86</v>
      </c>
      <c r="C29" s="62" t="s">
        <v>87</v>
      </c>
      <c r="D29" s="62" t="s">
        <v>87</v>
      </c>
      <c r="E29" s="62"/>
      <c r="F29" s="62" t="s">
        <v>87</v>
      </c>
      <c r="G29" s="62" t="s">
        <v>87</v>
      </c>
    </row>
    <row r="30" spans="2:7" ht="15" customHeight="1" x14ac:dyDescent="0.2">
      <c r="B30" s="42" t="s">
        <v>88</v>
      </c>
      <c r="C30" s="62" t="s">
        <v>87</v>
      </c>
      <c r="D30" s="62" t="s">
        <v>87</v>
      </c>
      <c r="E30" s="62"/>
      <c r="F30" s="62" t="s">
        <v>87</v>
      </c>
      <c r="G30" s="62" t="s">
        <v>87</v>
      </c>
    </row>
    <row r="31" spans="2:7" ht="15" customHeight="1" x14ac:dyDescent="0.2">
      <c r="B31" s="42" t="s">
        <v>84</v>
      </c>
      <c r="C31" s="62" t="s">
        <v>87</v>
      </c>
      <c r="D31" s="62" t="s">
        <v>87</v>
      </c>
      <c r="E31" s="62"/>
      <c r="F31" s="62" t="s">
        <v>87</v>
      </c>
      <c r="G31" s="62" t="s">
        <v>87</v>
      </c>
    </row>
    <row r="32" spans="2:7" ht="15" customHeight="1" x14ac:dyDescent="0.2">
      <c r="B32" s="66" t="s">
        <v>92</v>
      </c>
      <c r="C32" s="62" t="s">
        <v>87</v>
      </c>
      <c r="D32" s="62" t="s">
        <v>87</v>
      </c>
      <c r="E32" s="62"/>
      <c r="F32" s="82">
        <v>0.4</v>
      </c>
      <c r="G32" s="82">
        <v>0.4</v>
      </c>
    </row>
    <row r="33" spans="2:7" ht="15" customHeight="1" x14ac:dyDescent="0.25">
      <c r="B33" s="60" t="s">
        <v>184</v>
      </c>
      <c r="C33" s="66"/>
      <c r="D33" s="17"/>
      <c r="E33" s="17"/>
      <c r="F33" s="17"/>
      <c r="G33" s="17"/>
    </row>
    <row r="34" spans="2:7" ht="15" customHeight="1" x14ac:dyDescent="0.2">
      <c r="B34" s="42" t="s">
        <v>83</v>
      </c>
      <c r="C34" s="62" t="s">
        <v>87</v>
      </c>
      <c r="D34" s="62" t="s">
        <v>87</v>
      </c>
      <c r="E34" s="62"/>
      <c r="F34" s="62" t="s">
        <v>87</v>
      </c>
      <c r="G34" s="62" t="s">
        <v>87</v>
      </c>
    </row>
    <row r="35" spans="2:7" ht="15" customHeight="1" x14ac:dyDescent="0.2">
      <c r="B35" s="42" t="s">
        <v>84</v>
      </c>
      <c r="C35" s="62" t="s">
        <v>87</v>
      </c>
      <c r="D35" s="62" t="s">
        <v>87</v>
      </c>
      <c r="E35" s="62"/>
      <c r="F35" s="62" t="s">
        <v>87</v>
      </c>
      <c r="G35" s="62" t="s">
        <v>87</v>
      </c>
    </row>
    <row r="36" spans="2:7" ht="15" customHeight="1" x14ac:dyDescent="0.2">
      <c r="B36" s="42" t="s">
        <v>85</v>
      </c>
      <c r="C36" s="62" t="s">
        <v>87</v>
      </c>
      <c r="D36" s="62" t="s">
        <v>87</v>
      </c>
      <c r="E36" s="62"/>
      <c r="F36" s="62" t="s">
        <v>87</v>
      </c>
      <c r="G36" s="62" t="s">
        <v>87</v>
      </c>
    </row>
    <row r="37" spans="2:7" ht="15" customHeight="1" x14ac:dyDescent="0.2">
      <c r="B37" s="42" t="s">
        <v>86</v>
      </c>
      <c r="C37" s="62" t="s">
        <v>87</v>
      </c>
      <c r="D37" s="62" t="s">
        <v>87</v>
      </c>
      <c r="E37" s="62"/>
      <c r="F37" s="62" t="s">
        <v>87</v>
      </c>
      <c r="G37" s="62" t="s">
        <v>87</v>
      </c>
    </row>
    <row r="38" spans="2:7" ht="15" customHeight="1" x14ac:dyDescent="0.2">
      <c r="B38" s="42" t="s">
        <v>88</v>
      </c>
      <c r="C38" s="62" t="s">
        <v>87</v>
      </c>
      <c r="D38" s="62" t="s">
        <v>87</v>
      </c>
      <c r="E38" s="62"/>
      <c r="F38" s="62" t="s">
        <v>87</v>
      </c>
      <c r="G38" s="62" t="s">
        <v>87</v>
      </c>
    </row>
    <row r="39" spans="2:7" ht="15" customHeight="1" x14ac:dyDescent="0.2">
      <c r="B39" s="42" t="s">
        <v>84</v>
      </c>
      <c r="C39" s="62" t="s">
        <v>87</v>
      </c>
      <c r="D39" s="62" t="s">
        <v>87</v>
      </c>
      <c r="E39" s="62"/>
      <c r="F39" s="62" t="s">
        <v>87</v>
      </c>
      <c r="G39" s="62" t="s">
        <v>87</v>
      </c>
    </row>
    <row r="40" spans="2:7" ht="15" customHeight="1" x14ac:dyDescent="0.2">
      <c r="B40" s="42" t="s">
        <v>89</v>
      </c>
      <c r="C40" s="62" t="s">
        <v>87</v>
      </c>
      <c r="D40" s="62" t="s">
        <v>87</v>
      </c>
      <c r="E40" s="62"/>
      <c r="F40" s="62" t="s">
        <v>87</v>
      </c>
      <c r="G40" s="62" t="s">
        <v>87</v>
      </c>
    </row>
    <row r="41" spans="2:7" ht="15" customHeight="1" x14ac:dyDescent="0.2">
      <c r="B41" s="42" t="s">
        <v>86</v>
      </c>
      <c r="C41" s="62" t="s">
        <v>87</v>
      </c>
      <c r="D41" s="62" t="s">
        <v>87</v>
      </c>
      <c r="E41" s="62"/>
      <c r="F41" s="62" t="s">
        <v>87</v>
      </c>
      <c r="G41" s="62" t="s">
        <v>87</v>
      </c>
    </row>
    <row r="42" spans="2:7" ht="15" customHeight="1" x14ac:dyDescent="0.2">
      <c r="B42" s="42" t="s">
        <v>88</v>
      </c>
      <c r="C42" s="62" t="s">
        <v>87</v>
      </c>
      <c r="D42" s="62" t="s">
        <v>87</v>
      </c>
      <c r="E42" s="62"/>
      <c r="F42" s="62" t="s">
        <v>87</v>
      </c>
      <c r="G42" s="62" t="s">
        <v>87</v>
      </c>
    </row>
    <row r="43" spans="2:7" ht="15" customHeight="1" x14ac:dyDescent="0.2">
      <c r="B43" s="42" t="s">
        <v>84</v>
      </c>
      <c r="C43" s="62" t="s">
        <v>87</v>
      </c>
      <c r="D43" s="62" t="s">
        <v>87</v>
      </c>
      <c r="E43" s="62"/>
      <c r="F43" s="62" t="s">
        <v>87</v>
      </c>
      <c r="G43" s="62" t="s">
        <v>87</v>
      </c>
    </row>
    <row r="44" spans="2:7" ht="15" customHeight="1" x14ac:dyDescent="0.2">
      <c r="B44" s="42" t="s">
        <v>90</v>
      </c>
      <c r="C44" s="62" t="s">
        <v>87</v>
      </c>
      <c r="D44" s="62" t="s">
        <v>87</v>
      </c>
      <c r="E44" s="62"/>
      <c r="F44" s="62" t="s">
        <v>87</v>
      </c>
      <c r="G44" s="62" t="s">
        <v>87</v>
      </c>
    </row>
    <row r="45" spans="2:7" ht="15" customHeight="1" x14ac:dyDescent="0.2">
      <c r="B45" s="42" t="s">
        <v>86</v>
      </c>
      <c r="C45" s="62" t="s">
        <v>87</v>
      </c>
      <c r="D45" s="62" t="s">
        <v>87</v>
      </c>
      <c r="E45" s="62"/>
      <c r="F45" s="62" t="s">
        <v>87</v>
      </c>
      <c r="G45" s="62" t="s">
        <v>87</v>
      </c>
    </row>
    <row r="46" spans="2:7" ht="15" customHeight="1" x14ac:dyDescent="0.2">
      <c r="B46" s="42" t="s">
        <v>88</v>
      </c>
      <c r="C46" s="62" t="s">
        <v>87</v>
      </c>
      <c r="D46" s="62" t="s">
        <v>87</v>
      </c>
      <c r="E46" s="62"/>
      <c r="F46" s="62" t="s">
        <v>87</v>
      </c>
      <c r="G46" s="62" t="s">
        <v>87</v>
      </c>
    </row>
    <row r="47" spans="2:7" ht="15" customHeight="1" x14ac:dyDescent="0.2">
      <c r="B47" s="42" t="s">
        <v>84</v>
      </c>
      <c r="C47" s="62" t="s">
        <v>87</v>
      </c>
      <c r="D47" s="62" t="s">
        <v>87</v>
      </c>
      <c r="E47" s="62"/>
      <c r="F47" s="62" t="s">
        <v>87</v>
      </c>
      <c r="G47" s="62" t="s">
        <v>87</v>
      </c>
    </row>
    <row r="48" spans="2:7" ht="15" customHeight="1" x14ac:dyDescent="0.2">
      <c r="B48" s="66" t="s">
        <v>92</v>
      </c>
      <c r="C48" s="62" t="s">
        <v>87</v>
      </c>
      <c r="D48" s="62" t="s">
        <v>87</v>
      </c>
      <c r="E48" s="62"/>
      <c r="F48" s="62">
        <v>0.4</v>
      </c>
      <c r="G48" s="62">
        <v>0.4</v>
      </c>
    </row>
    <row r="49" spans="2:7" ht="15" customHeight="1" x14ac:dyDescent="0.25">
      <c r="B49" s="60" t="s">
        <v>185</v>
      </c>
      <c r="C49" s="66"/>
      <c r="D49" s="66"/>
      <c r="G49" s="17"/>
    </row>
    <row r="50" spans="2:7" ht="15" customHeight="1" x14ac:dyDescent="0.2">
      <c r="B50" s="42" t="s">
        <v>83</v>
      </c>
      <c r="C50" s="62" t="s">
        <v>87</v>
      </c>
      <c r="D50" s="62" t="s">
        <v>87</v>
      </c>
      <c r="E50" s="62"/>
      <c r="F50" s="62" t="s">
        <v>87</v>
      </c>
      <c r="G50" s="62" t="s">
        <v>87</v>
      </c>
    </row>
    <row r="51" spans="2:7" ht="15" customHeight="1" x14ac:dyDescent="0.2">
      <c r="B51" s="42" t="s">
        <v>84</v>
      </c>
      <c r="C51" s="62" t="s">
        <v>87</v>
      </c>
      <c r="D51" s="62" t="s">
        <v>87</v>
      </c>
      <c r="E51" s="62"/>
      <c r="F51" s="62" t="s">
        <v>87</v>
      </c>
      <c r="G51" s="62" t="s">
        <v>87</v>
      </c>
    </row>
    <row r="52" spans="2:7" ht="15" customHeight="1" x14ac:dyDescent="0.2">
      <c r="B52" s="42" t="s">
        <v>85</v>
      </c>
      <c r="C52" s="62" t="s">
        <v>87</v>
      </c>
      <c r="D52" s="62" t="s">
        <v>87</v>
      </c>
      <c r="E52" s="62"/>
      <c r="F52" s="62" t="s">
        <v>87</v>
      </c>
      <c r="G52" s="62" t="s">
        <v>87</v>
      </c>
    </row>
    <row r="53" spans="2:7" ht="15" customHeight="1" x14ac:dyDescent="0.2">
      <c r="B53" s="42" t="s">
        <v>86</v>
      </c>
      <c r="C53" s="62" t="s">
        <v>87</v>
      </c>
      <c r="D53" s="62" t="s">
        <v>87</v>
      </c>
      <c r="E53" s="62"/>
      <c r="F53" s="62" t="s">
        <v>87</v>
      </c>
      <c r="G53" s="62" t="s">
        <v>87</v>
      </c>
    </row>
    <row r="54" spans="2:7" ht="15" customHeight="1" x14ac:dyDescent="0.2">
      <c r="B54" s="42" t="s">
        <v>88</v>
      </c>
      <c r="C54" s="62" t="s">
        <v>87</v>
      </c>
      <c r="D54" s="62" t="s">
        <v>87</v>
      </c>
      <c r="E54" s="62"/>
      <c r="F54" s="62" t="s">
        <v>87</v>
      </c>
      <c r="G54" s="62" t="s">
        <v>87</v>
      </c>
    </row>
    <row r="55" spans="2:7" ht="15" customHeight="1" x14ac:dyDescent="0.2">
      <c r="B55" s="42" t="s">
        <v>84</v>
      </c>
      <c r="C55" s="62" t="s">
        <v>87</v>
      </c>
      <c r="D55" s="62" t="s">
        <v>87</v>
      </c>
      <c r="E55" s="62"/>
      <c r="F55" s="62" t="s">
        <v>87</v>
      </c>
      <c r="G55" s="62" t="s">
        <v>87</v>
      </c>
    </row>
    <row r="56" spans="2:7" ht="15" customHeight="1" x14ac:dyDescent="0.2">
      <c r="B56" s="42" t="s">
        <v>89</v>
      </c>
      <c r="C56" s="62" t="s">
        <v>87</v>
      </c>
      <c r="D56" s="62" t="s">
        <v>87</v>
      </c>
      <c r="E56" s="62"/>
      <c r="F56" s="62" t="s">
        <v>87</v>
      </c>
      <c r="G56" s="62" t="s">
        <v>87</v>
      </c>
    </row>
    <row r="57" spans="2:7" ht="15" customHeight="1" x14ac:dyDescent="0.2">
      <c r="B57" s="42" t="s">
        <v>86</v>
      </c>
      <c r="C57" s="62" t="s">
        <v>87</v>
      </c>
      <c r="D57" s="62" t="s">
        <v>87</v>
      </c>
      <c r="E57" s="62"/>
      <c r="F57" s="62" t="s">
        <v>87</v>
      </c>
      <c r="G57" s="62" t="s">
        <v>87</v>
      </c>
    </row>
    <row r="58" spans="2:7" ht="15" customHeight="1" x14ac:dyDescent="0.2">
      <c r="B58" s="42" t="s">
        <v>88</v>
      </c>
      <c r="C58" s="62" t="s">
        <v>87</v>
      </c>
      <c r="D58" s="62" t="s">
        <v>87</v>
      </c>
      <c r="E58" s="62"/>
      <c r="F58" s="62" t="s">
        <v>87</v>
      </c>
      <c r="G58" s="62" t="s">
        <v>87</v>
      </c>
    </row>
    <row r="59" spans="2:7" ht="15" customHeight="1" x14ac:dyDescent="0.2">
      <c r="B59" s="42" t="s">
        <v>84</v>
      </c>
      <c r="C59" s="62" t="s">
        <v>87</v>
      </c>
      <c r="D59" s="62" t="s">
        <v>87</v>
      </c>
      <c r="E59" s="62"/>
      <c r="F59" s="62" t="s">
        <v>87</v>
      </c>
      <c r="G59" s="62" t="s">
        <v>87</v>
      </c>
    </row>
    <row r="60" spans="2:7" ht="15" customHeight="1" x14ac:dyDescent="0.2">
      <c r="B60" s="42" t="s">
        <v>90</v>
      </c>
      <c r="C60" s="62" t="s">
        <v>87</v>
      </c>
      <c r="D60" s="62" t="s">
        <v>87</v>
      </c>
      <c r="E60" s="62"/>
      <c r="F60" s="62" t="s">
        <v>87</v>
      </c>
      <c r="G60" s="62" t="s">
        <v>87</v>
      </c>
    </row>
    <row r="61" spans="2:7" ht="15" customHeight="1" x14ac:dyDescent="0.2">
      <c r="B61" s="42" t="s">
        <v>86</v>
      </c>
      <c r="C61" s="62" t="s">
        <v>87</v>
      </c>
      <c r="D61" s="62" t="s">
        <v>87</v>
      </c>
      <c r="E61" s="62"/>
      <c r="F61" s="62" t="s">
        <v>87</v>
      </c>
      <c r="G61" s="62" t="s">
        <v>87</v>
      </c>
    </row>
    <row r="62" spans="2:7" ht="15" customHeight="1" x14ac:dyDescent="0.2">
      <c r="B62" s="42" t="s">
        <v>88</v>
      </c>
      <c r="C62" s="62" t="s">
        <v>87</v>
      </c>
      <c r="D62" s="62" t="s">
        <v>87</v>
      </c>
      <c r="E62" s="62"/>
      <c r="F62" s="62" t="s">
        <v>87</v>
      </c>
      <c r="G62" s="62" t="s">
        <v>87</v>
      </c>
    </row>
    <row r="63" spans="2:7" ht="15" customHeight="1" x14ac:dyDescent="0.2">
      <c r="B63" s="42" t="s">
        <v>84</v>
      </c>
      <c r="C63" s="62" t="s">
        <v>87</v>
      </c>
      <c r="D63" s="62" t="s">
        <v>87</v>
      </c>
      <c r="E63" s="62"/>
      <c r="F63" s="62" t="s">
        <v>87</v>
      </c>
      <c r="G63" s="62" t="s">
        <v>87</v>
      </c>
    </row>
    <row r="64" spans="2:7" ht="15" customHeight="1" x14ac:dyDescent="0.2">
      <c r="B64" s="66" t="s">
        <v>92</v>
      </c>
      <c r="C64" s="62" t="s">
        <v>87</v>
      </c>
      <c r="D64" s="62" t="s">
        <v>87</v>
      </c>
      <c r="E64" s="62"/>
      <c r="F64" s="62">
        <v>0.3</v>
      </c>
      <c r="G64" s="62">
        <v>0.3</v>
      </c>
    </row>
    <row r="65" spans="2:9" ht="15" customHeight="1" thickBot="1" x14ac:dyDescent="0.25">
      <c r="B65" s="43"/>
      <c r="C65" s="40"/>
      <c r="D65" s="40"/>
      <c r="E65" s="40"/>
      <c r="F65" s="40"/>
      <c r="G65" s="40"/>
      <c r="H65" s="71"/>
      <c r="I65" s="71"/>
    </row>
    <row r="66" spans="2:9" ht="15" customHeight="1" x14ac:dyDescent="0.2">
      <c r="E66" s="103" t="s">
        <v>187</v>
      </c>
      <c r="F66" s="86"/>
      <c r="G66" s="86"/>
    </row>
    <row r="67" spans="2:9" ht="12.5" customHeight="1" x14ac:dyDescent="0.2"/>
  </sheetData>
  <mergeCells count="4">
    <mergeCell ref="B3:J3"/>
    <mergeCell ref="C5:D5"/>
    <mergeCell ref="F5:G5"/>
    <mergeCell ref="E66:G66"/>
  </mergeCells>
  <hyperlinks>
    <hyperlink ref="B1" location="Contents!B17" display="Back to contents" xr:uid="{00000000-0004-0000-2200-000000000000}"/>
  </hyperlinks>
  <pageMargins left="0.74803149606299213" right="0.74803149606299213" top="0.98425196850393704" bottom="0.98425196850393704" header="0.51181102362204722" footer="0.51181102362204722"/>
  <pageSetup paperSize="9" scale="61"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_dlc_DocId xmlns="cd06e285-34b9-4c96-954e-ff03da07b368">2HFC5H6V46UH-1201453222-45409</_dlc_DocId>
    <_dlc_DocIdUrl xmlns="cd06e285-34b9-4c96-954e-ff03da07b368">
      <Url>https://share.sp.ons.statistics.gov.uk/sites/MSDPRI/_layouts/15/DocIdRedir.aspx?ID=2HFC5H6V46UH-1201453222-45409</Url>
      <Description>2HFC5H6V46UH-1201453222-45409</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1BC50E242546B140B7346A2D4AEAF5FF" ma:contentTypeVersion="3" ma:contentTypeDescription="Create a new document." ma:contentTypeScope="" ma:versionID="0120707e5e81fb59a62cf38622b0cf3e">
  <xsd:schema xmlns:xsd="http://www.w3.org/2001/XMLSchema" xmlns:xs="http://www.w3.org/2001/XMLSchema" xmlns:p="http://schemas.microsoft.com/office/2006/metadata/properties" xmlns:ns1="http://schemas.microsoft.com/sharepoint/v3" xmlns:ns2="cd06e285-34b9-4c96-954e-ff03da07b368" xmlns:ns3="http://schemas.microsoft.com/sharepoint/v4" targetNamespace="http://schemas.microsoft.com/office/2006/metadata/properties" ma:root="true" ma:fieldsID="bb7445cb18bfa6bfd1371fec43d9cc1c" ns1:_="" ns2:_="" ns3:_="">
    <xsd:import namespace="http://schemas.microsoft.com/sharepoint/v3"/>
    <xsd:import namespace="cd06e285-34b9-4c96-954e-ff03da07b368"/>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3:IconOverlay" minOccurs="0"/>
                <xsd:element ref="ns1:_vti_ItemDeclaredRecord"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2" nillable="true" ma:displayName="Declared Record" ma:hidden="true" ma:internalName="_vti_ItemDeclaredRecord" ma:readOnly="true">
      <xsd:simpleType>
        <xsd:restriction base="dms:DateTime"/>
      </xsd:simpleType>
    </xsd:element>
    <xsd:element name="_vti_ItemHoldRecordStatus" ma:index="13"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d06e285-34b9-4c96-954e-ff03da07b36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37072B-128A-4FFA-BE0C-9CCDE592B3E4}">
  <ds:schemaRefs>
    <ds:schemaRef ds:uri="http://purl.org/dc/dcmitype/"/>
    <ds:schemaRef ds:uri="cd06e285-34b9-4c96-954e-ff03da07b368"/>
    <ds:schemaRef ds:uri="http://purl.org/dc/elements/1.1/"/>
    <ds:schemaRef ds:uri="http://schemas.microsoft.com/office/2006/metadata/properties"/>
    <ds:schemaRef ds:uri="http://schemas.microsoft.com/office/2006/documentManagement/types"/>
    <ds:schemaRef ds:uri="http://schemas.microsoft.com/sharepoint/v3"/>
    <ds:schemaRef ds:uri="http://schemas.microsoft.com/sharepoint/v4"/>
    <ds:schemaRef ds:uri="http://purl.org/dc/terms/"/>
    <ds:schemaRef ds:uri="http://schemas.openxmlformats.org/package/2006/metadata/core-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6F69B015-3BBB-49C6-AE32-E3D525B482DD}">
  <ds:schemaRefs>
    <ds:schemaRef ds:uri="http://schemas.microsoft.com/sharepoint/v3/contenttype/forms"/>
  </ds:schemaRefs>
</ds:datastoreItem>
</file>

<file path=customXml/itemProps3.xml><?xml version="1.0" encoding="utf-8"?>
<ds:datastoreItem xmlns:ds="http://schemas.openxmlformats.org/officeDocument/2006/customXml" ds:itemID="{8FFF055C-12A5-404C-B857-0233F07FA35F}">
  <ds:schemaRefs>
    <ds:schemaRef ds:uri="http://schemas.microsoft.com/sharepoint/events"/>
  </ds:schemaRefs>
</ds:datastoreItem>
</file>

<file path=customXml/itemProps4.xml><?xml version="1.0" encoding="utf-8"?>
<ds:datastoreItem xmlns:ds="http://schemas.openxmlformats.org/officeDocument/2006/customXml" ds:itemID="{B583B286-A230-4A11-8F16-5CCEEA13A8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d06e285-34b9-4c96-954e-ff03da07b368"/>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35</vt:i4>
      </vt:variant>
      <vt:variant>
        <vt:lpstr>Named Ranges</vt:lpstr>
      </vt:variant>
      <vt:variant>
        <vt:i4>35</vt:i4>
      </vt:variant>
    </vt:vector>
  </HeadingPairs>
  <TitlesOfParts>
    <vt:vector size="70" baseType="lpstr">
      <vt:lpstr>Cover sheet</vt:lpstr>
      <vt:lpstr>Notes</vt:lpstr>
      <vt:lpstr>Contents</vt:lpstr>
      <vt:lpstr>Table 1</vt:lpstr>
      <vt:lpstr>Table 2(a)</vt:lpstr>
      <vt:lpstr>Table 2(b)</vt:lpstr>
      <vt:lpstr>Table 2(c)</vt:lpstr>
      <vt:lpstr>Table 3(a)</vt:lpstr>
      <vt:lpstr>Table 3(b)</vt:lpstr>
      <vt:lpstr>Table 3(c)</vt:lpstr>
      <vt:lpstr>Table 3(d)</vt:lpstr>
      <vt:lpstr>Table 3(e)</vt:lpstr>
      <vt:lpstr>Table 3(f)</vt:lpstr>
      <vt:lpstr>Table 3(g)</vt:lpstr>
      <vt:lpstr>Table 3(h)</vt:lpstr>
      <vt:lpstr>Table 3(i)</vt:lpstr>
      <vt:lpstr>Table 3(j)</vt:lpstr>
      <vt:lpstr>Table 3(k)</vt:lpstr>
      <vt:lpstr>Table 3(l)</vt:lpstr>
      <vt:lpstr>Table 1R</vt:lpstr>
      <vt:lpstr>Table 2(a)R</vt:lpstr>
      <vt:lpstr>Table 2(b)R</vt:lpstr>
      <vt:lpstr>Table 2(c)R</vt:lpstr>
      <vt:lpstr>Table 3(a)R</vt:lpstr>
      <vt:lpstr>Table 3(b)R</vt:lpstr>
      <vt:lpstr>Table 3(c)R</vt:lpstr>
      <vt:lpstr>Table 3(d)R</vt:lpstr>
      <vt:lpstr>Table 3(e)R</vt:lpstr>
      <vt:lpstr>Table 3(f)R</vt:lpstr>
      <vt:lpstr>Table 3(g)R</vt:lpstr>
      <vt:lpstr>Table 3(h)R</vt:lpstr>
      <vt:lpstr>Table 3(i)R</vt:lpstr>
      <vt:lpstr>Table 3(j)R</vt:lpstr>
      <vt:lpstr>Table 3(k)R</vt:lpstr>
      <vt:lpstr>Table 3(l)R</vt:lpstr>
      <vt:lpstr>Contents!Print_Area</vt:lpstr>
      <vt:lpstr>'Cover sheet'!Print_Area</vt:lpstr>
      <vt:lpstr>Notes!Print_Area</vt:lpstr>
      <vt:lpstr>'Table 1'!Print_Area</vt:lpstr>
      <vt:lpstr>'Table 1R'!Print_Area</vt:lpstr>
      <vt:lpstr>'Table 2(a)'!Print_Area</vt:lpstr>
      <vt:lpstr>'Table 2(a)R'!Print_Area</vt:lpstr>
      <vt:lpstr>'Table 2(b)'!Print_Area</vt:lpstr>
      <vt:lpstr>'Table 2(b)R'!Print_Area</vt:lpstr>
      <vt:lpstr>'Table 2(c)'!Print_Area</vt:lpstr>
      <vt:lpstr>'Table 2(c)R'!Print_Area</vt:lpstr>
      <vt:lpstr>'Table 3(a)'!Print_Area</vt:lpstr>
      <vt:lpstr>'Table 3(a)R'!Print_Area</vt:lpstr>
      <vt:lpstr>'Table 3(b)'!Print_Area</vt:lpstr>
      <vt:lpstr>'Table 3(b)R'!Print_Area</vt:lpstr>
      <vt:lpstr>'Table 3(c)'!Print_Area</vt:lpstr>
      <vt:lpstr>'Table 3(c)R'!Print_Area</vt:lpstr>
      <vt:lpstr>'Table 3(d)'!Print_Area</vt:lpstr>
      <vt:lpstr>'Table 3(d)R'!Print_Area</vt:lpstr>
      <vt:lpstr>'Table 3(e)'!Print_Area</vt:lpstr>
      <vt:lpstr>'Table 3(e)R'!Print_Area</vt:lpstr>
      <vt:lpstr>'Table 3(f)'!Print_Area</vt:lpstr>
      <vt:lpstr>'Table 3(f)R'!Print_Area</vt:lpstr>
      <vt:lpstr>'Table 3(g)'!Print_Area</vt:lpstr>
      <vt:lpstr>'Table 3(g)R'!Print_Area</vt:lpstr>
      <vt:lpstr>'Table 3(h)'!Print_Area</vt:lpstr>
      <vt:lpstr>'Table 3(h)R'!Print_Area</vt:lpstr>
      <vt:lpstr>'Table 3(i)'!Print_Area</vt:lpstr>
      <vt:lpstr>'Table 3(i)R'!Print_Area</vt:lpstr>
      <vt:lpstr>'Table 3(j)'!Print_Area</vt:lpstr>
      <vt:lpstr>'Table 3(j)R'!Print_Area</vt:lpstr>
      <vt:lpstr>'Table 3(k)'!Print_Area</vt:lpstr>
      <vt:lpstr>'Table 3(k)R'!Print_Area</vt:lpstr>
      <vt:lpstr>'Table 3(l)'!Print_Area</vt:lpstr>
      <vt:lpstr>'Table 3(l)R'!Print_Area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bucktk</dc:creator>
  <cp:lastModifiedBy>James, Steve</cp:lastModifiedBy>
  <cp:lastPrinted>2015-02-23T10:41:07Z</cp:lastPrinted>
  <dcterms:created xsi:type="dcterms:W3CDTF">2011-03-14T10:09:34Z</dcterms:created>
  <dcterms:modified xsi:type="dcterms:W3CDTF">2021-07-08T14:04:07Z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0x0101001BC50E242546B140B7346A2D4AEAF5FF</vt:lpwstr>
  </property>
  <property fmtid="{D5CDD505-2E9C-101B-9397-08002B2CF9AE}" pid="3" name="_dlc_DocIdItemGuid">
    <vt:lpwstr>7b7b80a1-cc26-454f-a466-d00ff6d4f0ab</vt:lpwstr>
  </property>
</Properties>
</file>