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theme/theme1.xml" ContentType="application/vnd.openxmlformats-officedocument.theme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1.xml" ContentType="application/vnd.openxmlformats-officedocument.spreadsheetml.worksheet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7" lowestEdited="7" rupBuild="18431"/>
  <workbookPr defaultThemeVersion="166925"/>
  <mc:AlternateContent xmlns:mc="http://schemas.openxmlformats.org/markup-compatibility/2006">
    <mc:Choice Requires="x15">
      <x15ac:absPath xmlns:x15ac="http://schemas.microsoft.com/office/spreadsheetml/2010/11/ac" url="Z:\Monthly Round\Chart builder\Updated Chart Creater\Chart Downloads\"/>
    </mc:Choice>
  </mc:AlternateContent>
  <bookViews>
    <workbookView xWindow="0" yWindow="0" windowWidth="23040" windowHeight="9084"/>
  </bookViews>
  <sheets>
    <sheet name="Figure S data" sheetId="1" r:id="rId1"/>
    <sheet name="Sheet2" sheetId="2" r:id="rId2"/>
    <sheet name="Sheet3" sheetId="3" r:id="rId3"/>
  </sheets>
  <calcPr calcId="171027"/>
  <extLst>
    <ext xmlns:x15="http://schemas.microsoft.com/office/spreadsheetml/2010/11/main" uri="{140A7094-0E35-4892-8432-C4D2E57EDEB5}">
      <x15:workbookPr chartTrackingRefBase="1"/>
    </ext>
  </extLst>
</workbook>
</file>

<file path=xl/sharedStrings.xml><?xml version="1.0" encoding="utf-8"?>
<sst xmlns="http://schemas.openxmlformats.org/spreadsheetml/2006/main" count="24" uniqueCount="24">
  <si>
    <t>Figure 5: Three-month on three-month UK goods import values, volumes and prices, August 2013 to February 2018</t>
  </si>
  <si>
    <t xml:space="preserve"> </t>
  </si>
  <si>
    <t>Import volumes</t>
  </si>
  <si>
    <t>Import prices</t>
  </si>
  <si>
    <t>Import values</t>
  </si>
  <si>
    <t>2013 Aug</t>
  </si>
  <si>
    <t>2013 Nov</t>
  </si>
  <si>
    <t>2014 Feb</t>
  </si>
  <si>
    <t>2014 May</t>
  </si>
  <si>
    <t>2014 Aug</t>
  </si>
  <si>
    <t>2014 Nov</t>
  </si>
  <si>
    <t>2015 Feb</t>
  </si>
  <si>
    <t>2015 May</t>
  </si>
  <si>
    <t>2015 Aug</t>
  </si>
  <si>
    <t>2015 Nov</t>
  </si>
  <si>
    <t>2016 Feb</t>
  </si>
  <si>
    <t>2016 May</t>
  </si>
  <si>
    <t>2016 Aug</t>
  </si>
  <si>
    <t>2016 Nov</t>
  </si>
  <si>
    <t>2017 Feb</t>
  </si>
  <si>
    <t>2017 May</t>
  </si>
  <si>
    <t>2017 Aug</t>
  </si>
  <si>
    <t>2017 Nov</t>
  </si>
  <si>
    <t>2018 Feb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fonts count="1" x14ac:knownFonts="1">
    <font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1">
    <xf numFmtId="0" fontId="0" fillId="0" borderId="0" xfId="0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23"/>
  <sheetViews>
    <sheetView tabSelected="1" workbookViewId="0">
      <selection sqref="A1:Z300"/>
    </sheetView>
  </sheetViews>
  <sheetFormatPr defaultRowHeight="14.4" x14ac:dyDescent="0.3"/>
  <sheetData>
    <row r="1" spans="1:4" x14ac:dyDescent="0.3">
      <c r="A1" t="s">
        <v>0</v>
      </c>
    </row>
    <row r="2" spans="1:4" x14ac:dyDescent="0.3">
      <c r="A2" t="s">
        <v>1</v>
      </c>
    </row>
    <row r="4" spans="1:4" x14ac:dyDescent="0.3">
      <c r="B4" t="s">
        <v>2</v>
      </c>
      <c r="C4" t="s">
        <v>3</v>
      </c>
      <c r="D4" t="s">
        <v>4</v>
      </c>
    </row>
    <row r="5" spans="1:4" x14ac:dyDescent="0.3">
      <c r="A5" t="s">
        <v>5</v>
      </c>
      <c r="B5">
        <v>93.17</v>
      </c>
      <c r="C5">
        <v>111.47</v>
      </c>
      <c r="D5">
        <v>106.98</v>
      </c>
    </row>
    <row r="6" spans="1:4" x14ac:dyDescent="0.3">
      <c r="A6" t="s">
        <v>6</v>
      </c>
      <c r="B6">
        <v>96.5</v>
      </c>
      <c r="C6">
        <v>109.93</v>
      </c>
      <c r="D6">
        <v>108.61</v>
      </c>
    </row>
    <row r="7" spans="1:4" x14ac:dyDescent="0.3">
      <c r="A7" t="s">
        <v>7</v>
      </c>
      <c r="B7">
        <v>91.53</v>
      </c>
      <c r="C7">
        <v>108.33</v>
      </c>
      <c r="D7">
        <v>102.18</v>
      </c>
    </row>
    <row r="8" spans="1:4" x14ac:dyDescent="0.3">
      <c r="A8" t="s">
        <v>8</v>
      </c>
      <c r="B8">
        <v>94.23</v>
      </c>
      <c r="C8">
        <v>107.23</v>
      </c>
      <c r="D8">
        <v>103.95</v>
      </c>
    </row>
    <row r="9" spans="1:4" x14ac:dyDescent="0.3">
      <c r="A9" t="s">
        <v>9</v>
      </c>
      <c r="B9">
        <v>95.2</v>
      </c>
      <c r="C9">
        <v>106.63</v>
      </c>
      <c r="D9">
        <v>104.15</v>
      </c>
    </row>
    <row r="10" spans="1:4" x14ac:dyDescent="0.3">
      <c r="A10" t="s">
        <v>10</v>
      </c>
      <c r="B10">
        <v>97.4</v>
      </c>
      <c r="C10">
        <v>105.87</v>
      </c>
      <c r="D10">
        <v>105.2</v>
      </c>
    </row>
    <row r="11" spans="1:4" x14ac:dyDescent="0.3">
      <c r="A11" t="s">
        <v>11</v>
      </c>
      <c r="B11">
        <v>104.77</v>
      </c>
      <c r="C11">
        <v>102.3</v>
      </c>
      <c r="D11">
        <v>109.74</v>
      </c>
    </row>
    <row r="12" spans="1:4" x14ac:dyDescent="0.3">
      <c r="A12" t="s">
        <v>12</v>
      </c>
      <c r="B12">
        <v>97.93</v>
      </c>
      <c r="C12">
        <v>101.63</v>
      </c>
      <c r="D12">
        <v>101.58</v>
      </c>
    </row>
    <row r="13" spans="1:4" x14ac:dyDescent="0.3">
      <c r="A13" t="s">
        <v>13</v>
      </c>
      <c r="B13">
        <v>98.93</v>
      </c>
      <c r="C13">
        <v>99.6</v>
      </c>
      <c r="D13">
        <v>100.4</v>
      </c>
    </row>
    <row r="14" spans="1:4" x14ac:dyDescent="0.3">
      <c r="A14" t="s">
        <v>14</v>
      </c>
      <c r="B14">
        <v>102.1</v>
      </c>
      <c r="C14">
        <v>98.37</v>
      </c>
      <c r="D14">
        <v>101.55</v>
      </c>
    </row>
    <row r="15" spans="1:4" x14ac:dyDescent="0.3">
      <c r="A15" t="s">
        <v>15</v>
      </c>
      <c r="B15">
        <v>99.3</v>
      </c>
      <c r="C15">
        <v>98.5</v>
      </c>
      <c r="D15">
        <v>99.28</v>
      </c>
    </row>
    <row r="16" spans="1:4" x14ac:dyDescent="0.3">
      <c r="A16" t="s">
        <v>16</v>
      </c>
      <c r="B16">
        <v>102.73</v>
      </c>
      <c r="C16">
        <v>100.5</v>
      </c>
      <c r="D16">
        <v>104.96</v>
      </c>
    </row>
    <row r="17" spans="1:4" x14ac:dyDescent="0.3">
      <c r="A17" t="s">
        <v>17</v>
      </c>
      <c r="B17">
        <v>105.47</v>
      </c>
      <c r="C17">
        <v>104.23</v>
      </c>
      <c r="D17">
        <v>111.32</v>
      </c>
    </row>
    <row r="18" spans="1:4" x14ac:dyDescent="0.3">
      <c r="A18" t="s">
        <v>18</v>
      </c>
      <c r="B18">
        <v>106.77</v>
      </c>
      <c r="C18">
        <v>106.67</v>
      </c>
      <c r="D18">
        <v>114.98</v>
      </c>
    </row>
    <row r="19" spans="1:4" x14ac:dyDescent="0.3">
      <c r="A19" t="s">
        <v>19</v>
      </c>
      <c r="B19">
        <v>106.13</v>
      </c>
      <c r="C19">
        <v>108.77</v>
      </c>
      <c r="D19">
        <v>116.48</v>
      </c>
    </row>
    <row r="20" spans="1:4" x14ac:dyDescent="0.3">
      <c r="A20" t="s">
        <v>20</v>
      </c>
      <c r="B20">
        <v>107.83</v>
      </c>
      <c r="C20">
        <v>109.07</v>
      </c>
      <c r="D20">
        <v>118.57</v>
      </c>
    </row>
    <row r="21" spans="1:4" x14ac:dyDescent="0.3">
      <c r="A21" t="s">
        <v>21</v>
      </c>
      <c r="B21">
        <v>109.5</v>
      </c>
      <c r="C21">
        <v>109.77</v>
      </c>
      <c r="D21">
        <v>120.87</v>
      </c>
    </row>
    <row r="22" spans="1:4" x14ac:dyDescent="0.3">
      <c r="A22" t="s">
        <v>22</v>
      </c>
      <c r="B22">
        <v>108.73</v>
      </c>
      <c r="C22">
        <v>110.5</v>
      </c>
      <c r="D22">
        <v>121.22</v>
      </c>
    </row>
    <row r="23" spans="1:4" x14ac:dyDescent="0.3">
      <c r="A23" t="s">
        <v>23</v>
      </c>
      <c r="B23">
        <v>107.53</v>
      </c>
      <c r="C23">
        <v>111.33</v>
      </c>
      <c r="D23">
        <v>120.17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RowHeight="14.4" x14ac:dyDescent="0.3"/>
  <sheetData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RowHeight="14.4" x14ac:dyDescent="0.3"/>
  <sheetData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1C5CE74144CD84BADF7E9356387BB01" ma:contentTypeVersion="0" ma:contentTypeDescription="Create a new document." ma:contentTypeScope="" ma:versionID="b89030343264b9730ff4c2695c6fa9af">
  <xsd:schema xmlns:xsd="http://www.w3.org/2001/XMLSchema" xmlns:xs="http://www.w3.org/2001/XMLSchema" xmlns:p="http://schemas.microsoft.com/office/2006/metadata/properties" xmlns:ns2="0b3d0c8f-296c-473c-bd4d-16661331c73d" targetNamespace="http://schemas.microsoft.com/office/2006/metadata/properties" ma:root="true" ma:fieldsID="d37697daf790e16716fd16e7835dd963" ns2:_="">
    <xsd:import namespace="0b3d0c8f-296c-473c-bd4d-16661331c73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b3d0c8f-296c-473c-bd4d-16661331c73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b3d0c8f-296c-473c-bd4d-16661331c73d">YUQZ6C5JNMTS-1620990411-80</_dlc_DocId>
    <_dlc_DocIdUrl xmlns="0b3d0c8f-296c-473c-bd4d-16661331c73d">
      <Url>https://share.sp.ons.statistics.gov.uk/sites/MSDUKT/MSDUKTPub/_layouts/15/DocIdRedir.aspx?ID=YUQZ6C5JNMTS-1620990411-80</Url>
      <Description>YUQZ6C5JNMTS-1620990411-80</Description>
    </_dlc_DocIdUrl>
  </documentManagement>
</p:properties>
</file>

<file path=customXml/itemProps1.xml><?xml version="1.0" encoding="utf-8"?>
<ds:datastoreItem xmlns:ds="http://schemas.openxmlformats.org/officeDocument/2006/customXml" ds:itemID="{4F4B1865-5F50-4EAF-9BC4-C77BE9CC317B}"/>
</file>

<file path=customXml/itemProps2.xml><?xml version="1.0" encoding="utf-8"?>
<ds:datastoreItem xmlns:ds="http://schemas.openxmlformats.org/officeDocument/2006/customXml" ds:itemID="{E96A9EB1-7EEB-4A01-B44A-E4FBE450F638}"/>
</file>

<file path=customXml/itemProps3.xml><?xml version="1.0" encoding="utf-8"?>
<ds:datastoreItem xmlns:ds="http://schemas.openxmlformats.org/officeDocument/2006/customXml" ds:itemID="{54967CF8-7F48-467D-9BE4-C49A2511A3EA}"/>
</file>

<file path=customXml/itemProps4.xml><?xml version="1.0" encoding="utf-8"?>
<ds:datastoreItem xmlns:ds="http://schemas.openxmlformats.org/officeDocument/2006/customXml" ds:itemID="{CCC08007-7EE5-4450-AFEE-32520251C8E3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</vt:i4>
      </vt:variant>
    </vt:vector>
  </HeadingPairs>
  <TitlesOfParts>
    <vt:vector size="3" baseType="lpstr">
      <vt:lpstr>Figure S data</vt:lpstr>
      <vt:lpstr>Sheet2</vt:lpstr>
      <vt:lpstr>Sheet3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Figure 5</dc:title>
  <dc:creator>Johnson, George</dc:creator>
  <cp:lastModifiedBy>Johnson, George</cp:lastModifiedBy>
  <dcterms:created xsi:type="dcterms:W3CDTF">2018-04-10T10:49:05Z</dcterms:created>
  <dcterms:modified xsi:type="dcterms:W3CDTF">2018-04-10T10:49:05Z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0x010100D1C5CE74144CD84BADF7E9356387BB01</vt:lpwstr>
  </property>
  <property fmtid="{D5CDD505-2E9C-101B-9397-08002B2CF9AE}" pid="3" name="_dlc_DocIdItemGuid">
    <vt:lpwstr>723e8a2e-628b-42ff-b4e7-61c9817c87b5</vt:lpwstr>
  </property>
</Properties>
</file>