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£36.0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£143.9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£11.6 billion (3.3%)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£361.4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£19.0 billion (3.9%)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£505.3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£1.7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£107.9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£13.8 billion (4.5%)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£318.1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£15.5 billion (8.0%)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£210.2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£36.0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£143.9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£11.6 billion (3.3%)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£361.4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£19.0 billion (3.9%)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£505.3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£1.7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£107.9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£13.8 billion (4.5%)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£318.1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£15.5 billion (8.0%)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£210.2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0E81D4D-2226-4585-8C0A-3FF0DDC44B0D}"/>
              </a:ext>
            </a:extLst>
          </p:cNvPr>
          <p:cNvGrpSpPr/>
          <p:nvPr/>
        </p:nvGrpSpPr>
        <p:grpSpPr>
          <a:xfrm>
            <a:off x="1113453" y="0"/>
            <a:ext cx="9965094" cy="6260841"/>
            <a:chOff x="1317812" y="298579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317812" y="298579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33087957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 rot="10800000">
              <a:off x="2793541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>
              <a:off x="7987650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 rot="10800000">
              <a:off x="6567742" y="518747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 rot="10800000">
              <a:off x="9075389" y="5187472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 rot="10800000">
              <a:off x="3950216" y="5187473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14524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5CF8EBA657AF47B6995C0EAE29C53D" ma:contentTypeVersion="0" ma:contentTypeDescription="Create a new document." ma:contentTypeScope="" ma:versionID="af952080bd1689aaa9c0190b4cf089ea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YUQZ6C5JNMTS-1792042926-40</_dlc_DocId>
    <_dlc_DocIdUrl xmlns="0b3d0c8f-296c-473c-bd4d-16661331c73d">
      <Url>https://share.sp.ons.statistics.gov.uk/sites/MSDUKT/MSDUKTPub/_layouts/15/DocIdRedir.aspx?ID=YUQZ6C5JNMTS-1792042926-40</Url>
      <Description>YUQZ6C5JNMTS-1792042926-40</Description>
    </_dlc_DocIdUrl>
    <_dlc_DocIdPersistId xmlns="0b3d0c8f-296c-473c-bd4d-16661331c73d">false</_dlc_DocIdPersistId>
  </documentManagement>
</p:properties>
</file>

<file path=customXml/itemProps1.xml><?xml version="1.0" encoding="utf-8"?>
<ds:datastoreItem xmlns:ds="http://schemas.openxmlformats.org/officeDocument/2006/customXml" ds:itemID="{FDB86EA2-D5AC-4C58-9563-A2D619F86DAF}"/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microsoft.com/office/2006/metadata/properties"/>
    <ds:schemaRef ds:uri="e14115de-03ae-49b5-af01-31035404c456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6</dc:title>
  <dc:creator>Hussain, Nasir</dc:creator>
  <cp:lastModifiedBy>Satija, Aditi</cp:lastModifiedBy>
  <cp:revision>8</cp:revision>
  <dcterms:created xsi:type="dcterms:W3CDTF">2019-10-03T08:39:15Z</dcterms:created>
  <dcterms:modified xsi:type="dcterms:W3CDTF">2020-01-09T10:07:16Z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0x010100565CF8EBA657AF47B6995C0EAE29C53D</vt:lpwstr>
  </property>
  <property fmtid="{D5CDD505-2E9C-101B-9397-08002B2CF9AE}" pid="3" name="_dlc_DocIdItemGuid">
    <vt:lpwstr>401ce04b-d1c3-4750-ad33-a431346bd62a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</Properties>
</file>