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£0.6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£1.1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£1.1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£27.7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£2.7 billion (2.9%)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£95.5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£3.8 billion (3.2%)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£123.3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£1.7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£28.8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£2.3 billion (2.9%)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£81.9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£0.6 billion (1.1%)</a:t>
          </a:r>
          <a:endParaRPr lang="en-GB" sz="14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£53.1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£0.6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£1.1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£1.1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£27.7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£2.7 billion (2.9%)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£95.5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£3.8 billion (3.2%)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£123.3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£1.7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£28.8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£2.3 billion (2.9%)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£81.9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£0.6 billion (1.1%)</a:t>
          </a:r>
          <a:endParaRPr lang="en-GB" sz="1400" kern="12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£53.1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07/01/2020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C0E81D4D-2226-4585-8C0A-3FF0DDC44B0D}"/>
              </a:ext>
            </a:extLst>
          </p:cNvPr>
          <p:cNvGrpSpPr/>
          <p:nvPr/>
        </p:nvGrpSpPr>
        <p:grpSpPr>
          <a:xfrm>
            <a:off x="1113453" y="0"/>
            <a:ext cx="9965094" cy="6260841"/>
            <a:chOff x="1317812" y="298579"/>
            <a:chExt cx="9965094" cy="626084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B64620-3CF0-4E93-932F-A099CFBA630B}"/>
                </a:ext>
              </a:extLst>
            </p:cNvPr>
            <p:cNvGrpSpPr/>
            <p:nvPr/>
          </p:nvGrpSpPr>
          <p:grpSpPr>
            <a:xfrm>
              <a:off x="1317812" y="298579"/>
              <a:ext cx="9965094" cy="6260841"/>
              <a:chOff x="1371600" y="298579"/>
              <a:chExt cx="9965094" cy="6260841"/>
            </a:xfrm>
          </p:grpSpPr>
          <p:graphicFrame>
            <p:nvGraphicFramePr>
              <p:cNvPr id="4" name="Diagram 3">
                <a:extLst>
                  <a:ext uri="{FF2B5EF4-FFF2-40B4-BE49-F238E27FC236}">
                    <a16:creationId xmlns:a16="http://schemas.microsoft.com/office/drawing/2014/main" id="{53C10797-5993-4F59-9BCC-2B0D587E2C8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058880473"/>
                  </p:ext>
                </p:extLst>
              </p:nvPr>
            </p:nvGraphicFramePr>
            <p:xfrm>
              <a:off x="1371600" y="298579"/>
              <a:ext cx="9965094" cy="626084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5" name="Arrow: Down 4">
                <a:extLst>
                  <a:ext uri="{FF2B5EF4-FFF2-40B4-BE49-F238E27FC236}">
                    <a16:creationId xmlns:a16="http://schemas.microsoft.com/office/drawing/2014/main" id="{C4E7268F-A529-4C1D-9E81-2631EA6C615B}"/>
                  </a:ext>
                </a:extLst>
              </p:cNvPr>
              <p:cNvSpPr/>
              <p:nvPr/>
            </p:nvSpPr>
            <p:spPr>
              <a:xfrm rot="10800000">
                <a:off x="5505474" y="1905172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  <p:sp>
          <p:nvSpPr>
            <p:cNvPr id="6" name="Arrow: Down 5">
              <a:extLst>
                <a:ext uri="{FF2B5EF4-FFF2-40B4-BE49-F238E27FC236}">
                  <a16:creationId xmlns:a16="http://schemas.microsoft.com/office/drawing/2014/main" id="{8B83D70C-3636-4946-BB2E-CBC785016756}"/>
                </a:ext>
              </a:extLst>
            </p:cNvPr>
            <p:cNvSpPr/>
            <p:nvPr/>
          </p:nvSpPr>
          <p:spPr>
            <a:xfrm rot="10800000">
              <a:off x="2793541" y="3596752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id="{60296E12-13DE-4D03-A3E7-1799577010B9}"/>
                </a:ext>
              </a:extLst>
            </p:cNvPr>
            <p:cNvSpPr/>
            <p:nvPr/>
          </p:nvSpPr>
          <p:spPr>
            <a:xfrm rot="10800000">
              <a:off x="7987650" y="3596752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B0495774-BC52-401B-BFD0-583B63A0D2C5}"/>
                </a:ext>
              </a:extLst>
            </p:cNvPr>
            <p:cNvSpPr/>
            <p:nvPr/>
          </p:nvSpPr>
          <p:spPr>
            <a:xfrm rot="10800000">
              <a:off x="6567742" y="5187472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C5DAB404-A7D1-4E59-86E0-AD63F14D2F48}"/>
                </a:ext>
              </a:extLst>
            </p:cNvPr>
            <p:cNvSpPr/>
            <p:nvPr/>
          </p:nvSpPr>
          <p:spPr>
            <a:xfrm rot="10800000">
              <a:off x="9075389" y="5187472"/>
              <a:ext cx="307293" cy="278697"/>
            </a:xfrm>
            <a:prstGeom prst="downArrow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380DDFB2-BB1E-4E17-80EC-CC0C9E73E229}"/>
                </a:ext>
              </a:extLst>
            </p:cNvPr>
            <p:cNvSpPr/>
            <p:nvPr/>
          </p:nvSpPr>
          <p:spPr>
            <a:xfrm rot="10800000">
              <a:off x="3950216" y="5187473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9B42D421-7C4F-4CAC-8225-B0F4F01D0266}"/>
                </a:ext>
              </a:extLst>
            </p:cNvPr>
            <p:cNvSpPr/>
            <p:nvPr/>
          </p:nvSpPr>
          <p:spPr>
            <a:xfrm rot="10800000">
              <a:off x="1414524" y="5187473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YUQZ6C5JNMTS-1792042926-30</_dlc_DocId>
    <_dlc_DocIdUrl xmlns="0b3d0c8f-296c-473c-bd4d-16661331c73d">
      <Url>https://share.sp.ons.statistics.gov.uk/sites/MSDUKT/MSDUKTPub/_layouts/15/DocIdRedir.aspx?ID=YUQZ6C5JNMTS-1792042926-30</Url>
      <Description>YUQZ6C5JNMTS-1792042926-30</Description>
    </_dlc_DocIdUrl>
    <_dlc_DocIdPersistId xmlns="0b3d0c8f-296c-473c-bd4d-16661331c73d">false</_dlc_DocIdPersistI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5CF8EBA657AF47B6995C0EAE29C53D" ma:contentTypeVersion="0" ma:contentTypeDescription="Create a new document." ma:contentTypeScope="" ma:versionID="af952080bd1689aaa9c0190b4cf089ea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C31A07-95EF-483A-AA30-FCF1CD5AF7C1}">
  <ds:schemaRefs>
    <ds:schemaRef ds:uri="http://purl.org/dc/dcmitype/"/>
    <ds:schemaRef ds:uri="e14115de-03ae-49b5-af01-31035404c456"/>
    <ds:schemaRef ds:uri="http://schemas.microsoft.com/sharepoint/v4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e119025e-219f-4f6d-a8df-f0038945e1e5"/>
    <ds:schemaRef ds:uri="http://schemas.microsoft.com/sharepoint/v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DD8AF1-DD4B-4D97-8E7A-7C2DD67F7684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8146CBD-16AE-4149-85AF-6E3455902E50}"/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</dc:title>
  <dc:creator>Hussain, Nasir</dc:creator>
  <cp:lastModifiedBy>Homer, Megan</cp:lastModifiedBy>
  <cp:revision>8</cp:revision>
  <dcterms:created xsi:type="dcterms:W3CDTF">2019-10-03T08:39:15Z</dcterms:created>
  <dcterms:modified xsi:type="dcterms:W3CDTF">2020-01-07T11:56:54Z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0x010100565CF8EBA657AF47B6995C0EAE29C53D</vt:lpwstr>
  </property>
  <property fmtid="{D5CDD505-2E9C-101B-9397-08002B2CF9AE}" pid="3" name="_dlc_DocIdItemGuid">
    <vt:lpwstr>f7cf4c20-29e2-4083-80e8-ac2b4fc74fc9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0.5</vt:lpwstr>
  </property>
  <property fmtid="{D5CDD505-2E9C-101B-9397-08002B2CF9AE}" pid="8" name="TemplateUrl">
    <vt:lpwstr/>
  </property>
  <property fmtid="{D5CDD505-2E9C-101B-9397-08002B2CF9AE}" pid="9" name="CX_RelocationTimestamp">
    <vt:lpwstr>2020-01-08T16:07:53Z</vt:lpwstr>
  </property>
  <property fmtid="{D5CDD505-2E9C-101B-9397-08002B2CF9AE}" pid="10" name="CX_RelocationUser">
    <vt:lpwstr>Elliott, Tyler</vt:lpwstr>
  </property>
  <property fmtid="{D5CDD505-2E9C-101B-9397-08002B2CF9AE}" pid="11" name="CX_RelocationOperation">
    <vt:lpwstr>Cut</vt:lpwstr>
  </property>
  <property fmtid="{D5CDD505-2E9C-101B-9397-08002B2CF9AE}" pid="12" name="CX_RelocationReason">
    <vt:lpwstr>In correct folder.</vt:lpwstr>
  </property>
  <property fmtid="{D5CDD505-2E9C-101B-9397-08002B2CF9AE}" pid="13" name="Order">
    <vt:r8>682300</vt:r8>
  </property>
  <property fmtid="{D5CDD505-2E9C-101B-9397-08002B2CF9AE}" pid="14" name="_SourceUrl">
    <vt:lpwstr/>
  </property>
  <property fmtid="{D5CDD505-2E9C-101B-9397-08002B2CF9AE}" pid="15" name="_SharedFileIndex">
    <vt:lpwstr/>
  </property>
</Properties>
</file>