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FF33"/>
    <a:srgbClr val="66FF99"/>
    <a:srgbClr val="70AD47"/>
    <a:srgbClr val="1B466A"/>
    <a:srgbClr val="E1BB21"/>
    <a:srgbClr val="007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£19.8billion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£43.2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£15.2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£149.8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£12.3 billion (3.6%)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£357.9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£27.5 billion (5.7%)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£507.7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£106.6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£7.6 billion (2.7%)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£288.8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£12.2 billion (7.2%)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£182.1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£19.8billion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£43.2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£15.2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£149.8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£12.3 billion (3.6%)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£357.9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£27.5 billion (5.7%)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£507.7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£106.6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£7.6 billion (2.7%)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£288.8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£12.2 billion (7.2%)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£182.1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6C5F-4972-4D01-9C46-C44C9F9FA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D22F1-08FA-4366-9698-2D8EC89D1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ECD3F-4EB6-405C-A59A-AAC28A92C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813-37DE-4C9C-94D6-F818F0D3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74A1C-70DD-4BEB-A1DF-DEBF4B11C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33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D08-6097-42ED-9062-7A74D125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F9E32-7D8F-4082-B198-52969235A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9D0B7-4C75-416A-A596-60AEABDA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7B67E-F41F-4280-8D10-CCE5EB77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BAF13-439B-48CD-93D4-9279283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6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06C13-069B-4A8D-933F-5A8560FAB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4FEF28-70BB-418F-B73D-7C3F8A949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B9D82-AF70-446D-8AD3-E3B4E17CD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B3A8D-3BD4-411C-B07E-24F12D4C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3E6CE-B5B3-46CF-942E-11885F0C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2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4D666-E5FD-4EAA-9A70-43E054F8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2F6-E90E-4B1D-9DA2-9F2BF5D97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26165-C22E-4415-A45B-D2ABCBB70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4CA86-7EA6-4860-9595-D87B6280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1BB2-6BCE-4A51-9882-21BB85F4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4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5B73-2F12-4C80-9736-B47F6E0EA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2BD5F-8279-42CC-8CC5-DA0F8823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C75-2A78-493F-B975-8AEED825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9A798-14A9-4298-9D0A-FF89863A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9B607-67CE-456F-A6E4-68F0C8BB2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3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9E81-AF67-4E93-B27E-D397F014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7EC6-3080-475C-A637-15D3E9B45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C7001-26E1-4D0B-868C-905EBF5F2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1F498-1A97-4C99-8575-66A65112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0A4B3-3751-4505-B092-ADFD92FC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0DFC-333C-490C-84B0-0F322D5D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5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3CEE-994B-43B2-984F-B31D4DE7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AA72F-7848-4C9D-AF78-38DC2F93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7FA6A-974D-44AA-945F-5CF1C93C2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03135-ECCF-4B2E-B0B0-6BDBAE9FE1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595543-71E4-45D4-BFA2-4C77FDE8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63B32-1A01-405F-ABA5-924C217E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9AE0A-28EE-4B6D-BA6A-FBE3667E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4AD9D-4D6A-4C57-A206-D31F1C43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F75B3-7C7F-449C-BB5A-0220F44A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54A314-5780-4FBE-A93B-F213BAC7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835D6-67AE-49FF-A993-9184359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17F1E-A135-4C8E-85A5-8C7CE61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7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B8B7A-A4DF-4503-B404-945912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2E87CB-539B-4033-AA04-7B15A4A8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F415C-7229-4E29-9E04-75C47C6B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2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42DBF-22E5-47EA-9637-49DF9626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C1418-53F9-4B6C-A2D1-F1B45A1A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56BDA-3DF8-49FF-8126-34956291C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91C19-82F0-488C-9B2C-F6A55576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4A804-D3A6-4624-BAB4-74C5B02D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32EF2-8285-46A2-B524-B67B0CC3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3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DEC1-2AD0-4394-8664-08AB7946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62C1A-8BF2-4123-9ACF-B0E34E485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629DA-675D-4BA6-AB56-197EFD7EA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33014-9EDA-4BEB-8290-21C91A0C7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D29CC-0365-4AA3-A4F4-1C401C4E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43724-33F1-4CA2-8780-87E0F0A5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6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A6221-86DC-4023-9C48-0AC4E934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7D11-DE4A-4222-96A2-F4C9A46F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C227B-ED1C-4009-9194-48B607510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6FBF5-1756-4772-993A-06F30FA38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BC8AC-C695-425B-8A35-F1E4AD986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0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48562D0-BF58-4F7E-8C52-D5A04970B8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229940"/>
              </p:ext>
            </p:extLst>
          </p:nvPr>
        </p:nvGraphicFramePr>
        <p:xfrm>
          <a:off x="1371600" y="270588"/>
          <a:ext cx="9965094" cy="626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Arrow: Down 15">
            <a:extLst>
              <a:ext uri="{FF2B5EF4-FFF2-40B4-BE49-F238E27FC236}">
                <a16:creationId xmlns:a16="http://schemas.microsoft.com/office/drawing/2014/main" id="{12AF301E-B67F-42E2-B804-388D901848D2}"/>
              </a:ext>
            </a:extLst>
          </p:cNvPr>
          <p:cNvSpPr/>
          <p:nvPr/>
        </p:nvSpPr>
        <p:spPr>
          <a:xfrm rot="10800000">
            <a:off x="4004004" y="5059678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4479CAD-6CC7-46DD-8FF9-940C26676084}"/>
              </a:ext>
            </a:extLst>
          </p:cNvPr>
          <p:cNvSpPr/>
          <p:nvPr/>
        </p:nvSpPr>
        <p:spPr>
          <a:xfrm rot="10800000">
            <a:off x="2942745" y="344154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272673B-7C23-4819-8BC9-3B0601E19C14}"/>
              </a:ext>
            </a:extLst>
          </p:cNvPr>
          <p:cNvSpPr/>
          <p:nvPr/>
        </p:nvSpPr>
        <p:spPr>
          <a:xfrm rot="10800000">
            <a:off x="5497523" y="1781766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FB35E46-4EE6-4E39-9510-1D21ACAEAA78}"/>
              </a:ext>
            </a:extLst>
          </p:cNvPr>
          <p:cNvSpPr/>
          <p:nvPr/>
        </p:nvSpPr>
        <p:spPr>
          <a:xfrm rot="10800000">
            <a:off x="1445231" y="5064066"/>
            <a:ext cx="307293" cy="278696"/>
          </a:xfrm>
          <a:prstGeom prst="downArrow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0B59101-CDDF-43D0-8FBD-D5E5C0AADD67}"/>
              </a:ext>
            </a:extLst>
          </p:cNvPr>
          <p:cNvSpPr/>
          <p:nvPr/>
        </p:nvSpPr>
        <p:spPr>
          <a:xfrm rot="10800000">
            <a:off x="6562777" y="5064066"/>
            <a:ext cx="307293" cy="278696"/>
          </a:xfrm>
          <a:prstGeom prst="downArrow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D084C5C-94C2-4DD9-B81C-1CA46010D42C}"/>
              </a:ext>
            </a:extLst>
          </p:cNvPr>
          <p:cNvSpPr/>
          <p:nvPr/>
        </p:nvSpPr>
        <p:spPr>
          <a:xfrm>
            <a:off x="7779046" y="344154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603512F-D7CB-48F4-905A-73A6EC2BCC9A}"/>
              </a:ext>
            </a:extLst>
          </p:cNvPr>
          <p:cNvSpPr/>
          <p:nvPr/>
        </p:nvSpPr>
        <p:spPr>
          <a:xfrm rot="10800000">
            <a:off x="9133620" y="5059678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10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38EFA4ECDCC3438B8EF2B9DAE43204" ma:contentTypeVersion="0" ma:contentTypeDescription="Create a new document." ma:contentTypeScope="" ma:versionID="169db95e54a090e56ed0f63f4ee5f175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YUQZ6C5JNMTS-493290097-41</_dlc_DocId>
    <_dlc_DocIdUrl xmlns="0b3d0c8f-296c-473c-bd4d-16661331c73d">
      <Url>https://share.sp.ons.statistics.gov.uk/sites/MSDUKT/MSDUKTPub/_layouts/15/DocIdRedir.aspx?ID=YUQZ6C5JNMTS-493290097-41</Url>
      <Description>YUQZ6C5JNMTS-493290097-41</Description>
    </_dlc_DocIdUrl>
    <_dlc_DocIdPersistId xmlns="0b3d0c8f-296c-473c-bd4d-16661331c73d">false</_dlc_DocIdPersistI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B7D47C0-8D6E-42B5-9912-03D654F7DB98}"/>
</file>

<file path=customXml/itemProps2.xml><?xml version="1.0" encoding="utf-8"?>
<ds:datastoreItem xmlns:ds="http://schemas.openxmlformats.org/officeDocument/2006/customXml" ds:itemID="{C7BB3468-CE3F-43E3-8648-6005703BDB7B}">
  <ds:schemaRefs>
    <ds:schemaRef ds:uri="http://schemas.microsoft.com/office/2006/documentManagement/types"/>
    <ds:schemaRef ds:uri="http://schemas.microsoft.com/office/infopath/2007/PartnerControls"/>
    <ds:schemaRef ds:uri="e119025e-219f-4f6d-a8df-f0038945e1e5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9B92AD5-A7CC-4139-8D43-BADC6344E8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FCBA7D2-CF3C-4A3C-8CF5-636456D428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2856</TotalTime>
  <Words>79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Wells, James</dc:creator>
  <cp:lastModifiedBy>Whiting, Sarah</cp:lastModifiedBy>
  <cp:revision>77</cp:revision>
  <dcterms:created xsi:type="dcterms:W3CDTF">2018-06-17T13:57:16Z</dcterms:created>
  <dcterms:modified xsi:type="dcterms:W3CDTF">2019-09-05T08:23:05Z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0x0101004D38EFA4ECDCC3438B8EF2B9DAE43204</vt:lpwstr>
  </property>
  <property fmtid="{D5CDD505-2E9C-101B-9397-08002B2CF9AE}" pid="3" name="_dlc_DocIdItemGuid">
    <vt:lpwstr>cd6af7bb-2019-4357-b887-ce9056a10341</vt:lpwstr>
  </property>
  <property fmtid="{D5CDD505-2E9C-101B-9397-08002B2CF9AE}" pid="4" name="TaxKeyword">
    <vt:lpwstr/>
  </property>
  <property fmtid="{D5CDD505-2E9C-101B-9397-08002B2CF9AE}" pid="5" name="TaxCatchAll">
    <vt:lpwstr/>
  </property>
  <property fmtid="{D5CDD505-2E9C-101B-9397-08002B2CF9AE}" pid="6" name="TaxKeywordTaxHTField">
    <vt:lpwstr/>
  </property>
  <property fmtid="{D5CDD505-2E9C-101B-9397-08002B2CF9AE}" pid="7" name="Order">
    <vt:r8>232600</vt:r8>
  </property>
  <property fmtid="{D5CDD505-2E9C-101B-9397-08002B2CF9AE}" pid="8" name="TemplateUrl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CX_RelocationTimestamp">
    <vt:lpwstr>2019-09-04T12:28:30Z</vt:lpwstr>
  </property>
  <property fmtid="{D5CDD505-2E9C-101B-9397-08002B2CF9AE}" pid="12" name="CX_RelocationUser">
    <vt:lpwstr>Whiting, Sarah</vt:lpwstr>
  </property>
  <property fmtid="{D5CDD505-2E9C-101B-9397-08002B2CF9AE}" pid="13" name="CX_RelocationOperation">
    <vt:lpwstr>Cut</vt:lpwstr>
  </property>
  <property fmtid="{D5CDD505-2E9C-101B-9397-08002B2CF9AE}" pid="14" name="CX_RelocationReason">
    <vt:lpwstr>.</vt:lpwstr>
  </property>
  <property fmtid="{D5CDD505-2E9C-101B-9397-08002B2CF9AE}" pid="15" name="cx_originalversion">
    <vt:lpwstr>0.5</vt:lpwstr>
  </property>
  <property fmtid="{D5CDD505-2E9C-101B-9397-08002B2CF9AE}" pid="16" name="IconOverlay">
    <vt:lpwstr/>
  </property>
</Properties>
</file>