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66FF99"/>
    <a:srgbClr val="70AD47"/>
    <a:srgbClr val="1B466A"/>
    <a:srgbClr val="E1BB21"/>
    <a:srgbClr val="0075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0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F2C9336-9B11-46DA-B277-84AFC456F5A8}" type="doc">
      <dgm:prSet loTypeId="urn:microsoft.com/office/officeart/2005/8/layout/hierarchy6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7A9F41-510C-46AE-AAC4-775BAF616203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£16.0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£4.3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CFE4407-AD36-4C86-A8AF-15DD5E0CBB06}" type="par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34A9B5BA-00A6-4094-BF3A-DC81D912C227}" type="sibTrans" cxnId="{2C7991B7-7B30-4623-B0A6-F7D1FA388E79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25ADD89-0255-457D-AF31-65A09EA8554D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£16.6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£30.4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45BBE6-F9DB-4F2D-89EA-935CF76EEAD3}" type="parTrans" cxnId="{1285A38D-0086-4C6C-81E3-33D64C9A6C0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EC11DB47-79C8-4CDA-9A34-ADC52B791ED9}" type="sibTrans" cxnId="{1285A38D-0086-4C6C-81E3-33D64C9A6C0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2B3223B-887A-4C82-B051-CF2C5D531AC6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£1.4 billion (1.5%)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</a:t>
          </a:r>
          <a:r>
            <a:rPr lang="en-US" sz="1400" b="0">
              <a:solidFill>
                <a:schemeClr val="tx1">
                  <a:lumMod val="75000"/>
                  <a:lumOff val="25000"/>
                </a:schemeClr>
              </a:solidFill>
            </a:rPr>
            <a:t>£89.6 </a:t>
          </a:r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billion</a:t>
          </a:r>
        </a:p>
      </dgm:t>
    </dgm:pt>
    <dgm:pt modelId="{E6D48235-4BA0-498C-B7F3-1A6B5414EA49}" type="parTrans" cxnId="{0D8476B6-3AB1-4FAE-A248-B82226BF693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39533B-B31C-4826-9DDC-7AFE63EF1E7D}" type="sibTrans" cxnId="{0D8476B6-3AB1-4FAE-A248-B82226BF693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F6D7B8F-4082-479E-8CFB-9DD91C5D1BD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£18.0 billion (13.0%)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£120.0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B09A810-6E1A-4323-965F-9CF1FAA83064}" type="parTrans" cxnId="{DCEB2181-0A90-44B0-B82C-0A38E2B8766A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18B39CE7-9799-4AEE-AD34-21399A4DD49C}" type="sibTrans" cxnId="{DCEB2181-0A90-44B0-B82C-0A38E2B8766A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F200E637-BADC-4EF4-A6E6-171642D87487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£0.6 billion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to £26.2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328EC71-805A-4CF6-BDD6-C75A77ED3B8D}" type="parTrans" cxnId="{4D413660-8421-4DED-9AB0-D0933AF1BBA0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782D557F-F4D5-45F8-B467-12978BDB6EB5}" type="sibTrans" cxnId="{4D413660-8421-4DED-9AB0-D0933AF1BBA0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92361FA9-3E79-46FD-9C04-9028DD8AA709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£2.2 billion (3.0%)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£71.0 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52E8370-1902-4527-A9D3-0217E9916EDA}" type="parTrans" cxnId="{A1D59071-58B2-4065-95B2-3082CAA5D745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AE26796-0DBA-401E-AFA9-CB9E2C9D0279}" type="sibTrans" cxnId="{A1D59071-58B2-4065-95B2-3082CAA5D745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428124FF-CF37-43B8-90F9-1CAF878C78BA}">
      <dgm:prSet phldrT="[Text]" custT="1"/>
      <dgm:spPr>
        <a:solidFill>
          <a:schemeClr val="bg1">
            <a:lumMod val="75000"/>
            <a:alpha val="47843"/>
          </a:schemeClr>
        </a:solidFill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gm:spPr>
      <dgm:t>
        <a:bodyPr/>
        <a:lstStyle/>
        <a:p>
          <a:r>
            <a:rPr lang="en-U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r>
            <a:rPr lang="en-GB" sz="1400" dirty="0">
              <a:solidFill>
                <a:schemeClr val="tx1">
                  <a:lumMod val="75000"/>
                  <a:lumOff val="25000"/>
                </a:schemeClr>
              </a:solidFill>
            </a:rPr>
            <a:t>£1.6 billion (3.4%)</a:t>
          </a:r>
        </a:p>
        <a:p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to </a:t>
          </a:r>
          <a:r>
            <a:rPr lang="en-US" sz="1400" b="0">
              <a:solidFill>
                <a:schemeClr val="tx1">
                  <a:lumMod val="75000"/>
                  <a:lumOff val="25000"/>
                </a:schemeClr>
              </a:solidFill>
            </a:rPr>
            <a:t>£44.8 </a:t>
          </a:r>
          <a:r>
            <a:rPr lang="en-US" sz="1400" b="0" dirty="0">
              <a:solidFill>
                <a:schemeClr val="tx1">
                  <a:lumMod val="75000"/>
                  <a:lumOff val="25000"/>
                </a:schemeClr>
              </a:solidFill>
            </a:rPr>
            <a:t>billion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358C329-A4F7-4BF7-8540-090D89516722}" type="parTrans" cxnId="{BE43F245-C1E9-46A6-AFAE-BF0A3AE05F16}">
      <dgm:prSet/>
      <dgm:spPr>
        <a:ln w="22225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CCDFF236-9261-4AA5-8E9A-2B2A88F71E15}" type="sibTrans" cxnId="{BE43F245-C1E9-46A6-AFAE-BF0A3AE05F16}">
      <dgm:prSet/>
      <dgm:spPr/>
      <dgm:t>
        <a:bodyPr/>
        <a:lstStyle/>
        <a:p>
          <a:endParaRPr lang="en-US" sz="1400">
            <a:solidFill>
              <a:schemeClr val="bg1">
                <a:lumMod val="50000"/>
              </a:schemeClr>
            </a:solidFill>
          </a:endParaRPr>
        </a:p>
      </dgm:t>
    </dgm:pt>
    <dgm:pt modelId="{D1B50C6E-861E-41A2-A9E7-04FFB6F326E0}" type="pres">
      <dgm:prSet presAssocID="{4F2C9336-9B11-46DA-B277-84AFC456F5A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CA5EE1B3-69AF-4888-9C67-80CDC3B0B3B1}" type="pres">
      <dgm:prSet presAssocID="{4F2C9336-9B11-46DA-B277-84AFC456F5A8}" presName="hierFlow" presStyleCnt="0"/>
      <dgm:spPr/>
    </dgm:pt>
    <dgm:pt modelId="{EF6D3887-B700-45D4-B10D-4FF81947AEF4}" type="pres">
      <dgm:prSet presAssocID="{4F2C9336-9B11-46DA-B277-84AFC456F5A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533E5CD4-21C9-46B6-8D5D-96A9D3821136}" type="pres">
      <dgm:prSet presAssocID="{FE7A9F41-510C-46AE-AAC4-775BAF616203}" presName="Name14" presStyleCnt="0"/>
      <dgm:spPr/>
    </dgm:pt>
    <dgm:pt modelId="{E14754A8-0C13-4548-B4B0-98B59002BB38}" type="pres">
      <dgm:prSet presAssocID="{FE7A9F41-510C-46AE-AAC4-775BAF616203}" presName="level1Shape" presStyleLbl="node0" presStyleIdx="0" presStyleCnt="1" custScaleX="387902" custScaleY="263773" custLinFactNeighborX="563">
        <dgm:presLayoutVars>
          <dgm:chPref val="3"/>
        </dgm:presLayoutVars>
      </dgm:prSet>
      <dgm:spPr/>
    </dgm:pt>
    <dgm:pt modelId="{AEB41BE9-ABA4-4798-9434-5AEF06C55733}" type="pres">
      <dgm:prSet presAssocID="{FE7A9F41-510C-46AE-AAC4-775BAF616203}" presName="hierChild2" presStyleCnt="0"/>
      <dgm:spPr/>
    </dgm:pt>
    <dgm:pt modelId="{E9F85C35-6F63-46B7-83E0-A5885AA379B7}" type="pres">
      <dgm:prSet presAssocID="{CE45BBE6-F9DB-4F2D-89EA-935CF76EEAD3}" presName="Name19" presStyleLbl="parChTrans1D2" presStyleIdx="0" presStyleCnt="2"/>
      <dgm:spPr/>
    </dgm:pt>
    <dgm:pt modelId="{F7435C6C-23DB-4AFD-B8B0-7ABBF96920A7}" type="pres">
      <dgm:prSet presAssocID="{725ADD89-0255-457D-AF31-65A09EA8554D}" presName="Name21" presStyleCnt="0"/>
      <dgm:spPr/>
    </dgm:pt>
    <dgm:pt modelId="{0D354863-6045-4271-9262-EA32661B681B}" type="pres">
      <dgm:prSet presAssocID="{725ADD89-0255-457D-AF31-65A09EA8554D}" presName="level2Shape" presStyleLbl="node2" presStyleIdx="0" presStyleCnt="2" custScaleX="359416" custScaleY="263773" custLinFactNeighborY="31807"/>
      <dgm:spPr/>
    </dgm:pt>
    <dgm:pt modelId="{AF148E57-8A48-4559-983B-E9E85D41702B}" type="pres">
      <dgm:prSet presAssocID="{725ADD89-0255-457D-AF31-65A09EA8554D}" presName="hierChild3" presStyleCnt="0"/>
      <dgm:spPr/>
    </dgm:pt>
    <dgm:pt modelId="{43384C15-D3CB-48AC-8369-EC41DFEE776F}" type="pres">
      <dgm:prSet presAssocID="{E6D48235-4BA0-498C-B7F3-1A6B5414EA49}" presName="Name19" presStyleLbl="parChTrans1D3" presStyleIdx="0" presStyleCnt="4"/>
      <dgm:spPr/>
    </dgm:pt>
    <dgm:pt modelId="{17F04F2F-DFDA-41BC-AD4E-48321B67E7FD}" type="pres">
      <dgm:prSet presAssocID="{C2B3223B-887A-4C82-B051-CF2C5D531AC6}" presName="Name21" presStyleCnt="0"/>
      <dgm:spPr/>
    </dgm:pt>
    <dgm:pt modelId="{6CE85403-F941-44F3-A4E2-1B6939D64D72}" type="pres">
      <dgm:prSet presAssocID="{C2B3223B-887A-4C82-B051-CF2C5D531AC6}" presName="level2Shape" presStyleLbl="node3" presStyleIdx="0" presStyleCnt="4" custScaleX="310473" custScaleY="263773" custLinFactNeighborY="52388"/>
      <dgm:spPr/>
    </dgm:pt>
    <dgm:pt modelId="{D648D061-4B21-44A0-99DD-C195C2304961}" type="pres">
      <dgm:prSet presAssocID="{C2B3223B-887A-4C82-B051-CF2C5D531AC6}" presName="hierChild3" presStyleCnt="0"/>
      <dgm:spPr/>
    </dgm:pt>
    <dgm:pt modelId="{900C0936-E3C1-4A95-853F-C18A9910A6DD}" type="pres">
      <dgm:prSet presAssocID="{CB09A810-6E1A-4323-965F-9CF1FAA83064}" presName="Name19" presStyleLbl="parChTrans1D3" presStyleIdx="1" presStyleCnt="4"/>
      <dgm:spPr/>
    </dgm:pt>
    <dgm:pt modelId="{24189597-0BD6-4C27-9EBD-899EA4DEE6D5}" type="pres">
      <dgm:prSet presAssocID="{DF6D7B8F-4082-479E-8CFB-9DD91C5D1BDA}" presName="Name21" presStyleCnt="0"/>
      <dgm:spPr/>
    </dgm:pt>
    <dgm:pt modelId="{5A8BA160-0F88-4E7B-B2FD-1BA3533BDE48}" type="pres">
      <dgm:prSet presAssocID="{DF6D7B8F-4082-479E-8CFB-9DD91C5D1BDA}" presName="level2Shape" presStyleLbl="node3" presStyleIdx="1" presStyleCnt="4" custScaleX="310473" custScaleY="263773" custLinFactNeighborY="52388"/>
      <dgm:spPr/>
    </dgm:pt>
    <dgm:pt modelId="{D07E4577-7B13-49A9-9590-F79D7F62C64D}" type="pres">
      <dgm:prSet presAssocID="{DF6D7B8F-4082-479E-8CFB-9DD91C5D1BDA}" presName="hierChild3" presStyleCnt="0"/>
      <dgm:spPr/>
    </dgm:pt>
    <dgm:pt modelId="{863E41C6-8AD8-4C5D-8DEA-2E3D6C421A29}" type="pres">
      <dgm:prSet presAssocID="{1328EC71-805A-4CF6-BDD6-C75A77ED3B8D}" presName="Name19" presStyleLbl="parChTrans1D2" presStyleIdx="1" presStyleCnt="2"/>
      <dgm:spPr/>
    </dgm:pt>
    <dgm:pt modelId="{E13901B1-198F-4BE0-993A-639689682939}" type="pres">
      <dgm:prSet presAssocID="{F200E637-BADC-4EF4-A6E6-171642D87487}" presName="Name21" presStyleCnt="0"/>
      <dgm:spPr/>
    </dgm:pt>
    <dgm:pt modelId="{C51A2955-256E-4F48-99CC-0008645F29C3}" type="pres">
      <dgm:prSet presAssocID="{F200E637-BADC-4EF4-A6E6-171642D87487}" presName="level2Shape" presStyleLbl="node2" presStyleIdx="1" presStyleCnt="2" custScaleX="359491" custScaleY="263773" custLinFactNeighborY="31807"/>
      <dgm:spPr/>
    </dgm:pt>
    <dgm:pt modelId="{D19B03FC-6FE9-4628-8298-E590612835C2}" type="pres">
      <dgm:prSet presAssocID="{F200E637-BADC-4EF4-A6E6-171642D87487}" presName="hierChild3" presStyleCnt="0"/>
      <dgm:spPr/>
    </dgm:pt>
    <dgm:pt modelId="{72384324-4ADB-44DB-8EEF-22D52D01013D}" type="pres">
      <dgm:prSet presAssocID="{652E8370-1902-4527-A9D3-0217E9916EDA}" presName="Name19" presStyleLbl="parChTrans1D3" presStyleIdx="2" presStyleCnt="4"/>
      <dgm:spPr/>
    </dgm:pt>
    <dgm:pt modelId="{0D518EE3-806F-4E6F-B156-FC203EE81DF0}" type="pres">
      <dgm:prSet presAssocID="{92361FA9-3E79-46FD-9C04-9028DD8AA709}" presName="Name21" presStyleCnt="0"/>
      <dgm:spPr/>
    </dgm:pt>
    <dgm:pt modelId="{ED6DF5F4-2C1E-473D-9373-ADE3AABEBCDF}" type="pres">
      <dgm:prSet presAssocID="{92361FA9-3E79-46FD-9C04-9028DD8AA709}" presName="level2Shape" presStyleLbl="node3" presStyleIdx="2" presStyleCnt="4" custScaleX="310473" custScaleY="263773" custLinFactNeighborY="52388"/>
      <dgm:spPr/>
    </dgm:pt>
    <dgm:pt modelId="{F2808A3A-76EE-417F-97D0-B6A1B8C0F67D}" type="pres">
      <dgm:prSet presAssocID="{92361FA9-3E79-46FD-9C04-9028DD8AA709}" presName="hierChild3" presStyleCnt="0"/>
      <dgm:spPr/>
    </dgm:pt>
    <dgm:pt modelId="{FD8B81DB-7427-46CF-8A21-02A335722E2B}" type="pres">
      <dgm:prSet presAssocID="{F358C329-A4F7-4BF7-8540-090D89516722}" presName="Name19" presStyleLbl="parChTrans1D3" presStyleIdx="3" presStyleCnt="4"/>
      <dgm:spPr/>
    </dgm:pt>
    <dgm:pt modelId="{C4D3D9A1-88CE-4EB5-B21D-A8FB5DFA49A4}" type="pres">
      <dgm:prSet presAssocID="{428124FF-CF37-43B8-90F9-1CAF878C78BA}" presName="Name21" presStyleCnt="0"/>
      <dgm:spPr/>
    </dgm:pt>
    <dgm:pt modelId="{E0297D93-2DFD-4445-B6A4-6F13323DBC60}" type="pres">
      <dgm:prSet presAssocID="{428124FF-CF37-43B8-90F9-1CAF878C78BA}" presName="level2Shape" presStyleLbl="node3" presStyleIdx="3" presStyleCnt="4" custScaleX="310473" custScaleY="263773" custLinFactNeighborY="52388"/>
      <dgm:spPr/>
    </dgm:pt>
    <dgm:pt modelId="{C0EC1475-927D-4AF9-959D-15C6A5C64EC8}" type="pres">
      <dgm:prSet presAssocID="{428124FF-CF37-43B8-90F9-1CAF878C78BA}" presName="hierChild3" presStyleCnt="0"/>
      <dgm:spPr/>
    </dgm:pt>
    <dgm:pt modelId="{C2C61B9C-9E0D-4C7D-B996-5CC1B1A8D4CF}" type="pres">
      <dgm:prSet presAssocID="{4F2C9336-9B11-46DA-B277-84AFC456F5A8}" presName="bgShapesFlow" presStyleCnt="0"/>
      <dgm:spPr/>
    </dgm:pt>
  </dgm:ptLst>
  <dgm:cxnLst>
    <dgm:cxn modelId="{4E3F8912-5F4C-495D-9AFC-B04DB1075077}" type="presOf" srcId="{C2B3223B-887A-4C82-B051-CF2C5D531AC6}" destId="{6CE85403-F941-44F3-A4E2-1B6939D64D72}" srcOrd="0" destOrd="0" presId="urn:microsoft.com/office/officeart/2005/8/layout/hierarchy6"/>
    <dgm:cxn modelId="{C6FB802D-F5C0-46CA-8587-A9DB2EF5D723}" type="presOf" srcId="{DF6D7B8F-4082-479E-8CFB-9DD91C5D1BDA}" destId="{5A8BA160-0F88-4E7B-B2FD-1BA3533BDE48}" srcOrd="0" destOrd="0" presId="urn:microsoft.com/office/officeart/2005/8/layout/hierarchy6"/>
    <dgm:cxn modelId="{1F748B39-F905-4D39-8EF9-2FAE645E07DB}" type="presOf" srcId="{92361FA9-3E79-46FD-9C04-9028DD8AA709}" destId="{ED6DF5F4-2C1E-473D-9373-ADE3AABEBCDF}" srcOrd="0" destOrd="0" presId="urn:microsoft.com/office/officeart/2005/8/layout/hierarchy6"/>
    <dgm:cxn modelId="{16F7BC5B-62F6-4808-89A2-5EB9A898AAE8}" type="presOf" srcId="{FE7A9F41-510C-46AE-AAC4-775BAF616203}" destId="{E14754A8-0C13-4548-B4B0-98B59002BB38}" srcOrd="0" destOrd="0" presId="urn:microsoft.com/office/officeart/2005/8/layout/hierarchy6"/>
    <dgm:cxn modelId="{4D413660-8421-4DED-9AB0-D0933AF1BBA0}" srcId="{FE7A9F41-510C-46AE-AAC4-775BAF616203}" destId="{F200E637-BADC-4EF4-A6E6-171642D87487}" srcOrd="1" destOrd="0" parTransId="{1328EC71-805A-4CF6-BDD6-C75A77ED3B8D}" sibTransId="{782D557F-F4D5-45F8-B467-12978BDB6EB5}"/>
    <dgm:cxn modelId="{A6A8E144-3983-4C56-8C08-A79EBC1FFD19}" type="presOf" srcId="{E6D48235-4BA0-498C-B7F3-1A6B5414EA49}" destId="{43384C15-D3CB-48AC-8369-EC41DFEE776F}" srcOrd="0" destOrd="0" presId="urn:microsoft.com/office/officeart/2005/8/layout/hierarchy6"/>
    <dgm:cxn modelId="{BE43F245-C1E9-46A6-AFAE-BF0A3AE05F16}" srcId="{F200E637-BADC-4EF4-A6E6-171642D87487}" destId="{428124FF-CF37-43B8-90F9-1CAF878C78BA}" srcOrd="1" destOrd="0" parTransId="{F358C329-A4F7-4BF7-8540-090D89516722}" sibTransId="{CCDFF236-9261-4AA5-8E9A-2B2A88F71E15}"/>
    <dgm:cxn modelId="{45610D69-4214-4DD1-8388-ADD66398C2E0}" type="presOf" srcId="{725ADD89-0255-457D-AF31-65A09EA8554D}" destId="{0D354863-6045-4271-9262-EA32661B681B}" srcOrd="0" destOrd="0" presId="urn:microsoft.com/office/officeart/2005/8/layout/hierarchy6"/>
    <dgm:cxn modelId="{9D32CD6B-3E8C-4464-A51E-7EB87FC1C069}" type="presOf" srcId="{F358C329-A4F7-4BF7-8540-090D89516722}" destId="{FD8B81DB-7427-46CF-8A21-02A335722E2B}" srcOrd="0" destOrd="0" presId="urn:microsoft.com/office/officeart/2005/8/layout/hierarchy6"/>
    <dgm:cxn modelId="{250B3751-2C49-48EF-96EF-5BAC414042C1}" type="presOf" srcId="{428124FF-CF37-43B8-90F9-1CAF878C78BA}" destId="{E0297D93-2DFD-4445-B6A4-6F13323DBC60}" srcOrd="0" destOrd="0" presId="urn:microsoft.com/office/officeart/2005/8/layout/hierarchy6"/>
    <dgm:cxn modelId="{A1D59071-58B2-4065-95B2-3082CAA5D745}" srcId="{F200E637-BADC-4EF4-A6E6-171642D87487}" destId="{92361FA9-3E79-46FD-9C04-9028DD8AA709}" srcOrd="0" destOrd="0" parTransId="{652E8370-1902-4527-A9D3-0217E9916EDA}" sibTransId="{4AE26796-0DBA-401E-AFA9-CB9E2C9D0279}"/>
    <dgm:cxn modelId="{DCEB2181-0A90-44B0-B82C-0A38E2B8766A}" srcId="{725ADD89-0255-457D-AF31-65A09EA8554D}" destId="{DF6D7B8F-4082-479E-8CFB-9DD91C5D1BDA}" srcOrd="1" destOrd="0" parTransId="{CB09A810-6E1A-4323-965F-9CF1FAA83064}" sibTransId="{18B39CE7-9799-4AEE-AD34-21399A4DD49C}"/>
    <dgm:cxn modelId="{1285A38D-0086-4C6C-81E3-33D64C9A6C00}" srcId="{FE7A9F41-510C-46AE-AAC4-775BAF616203}" destId="{725ADD89-0255-457D-AF31-65A09EA8554D}" srcOrd="0" destOrd="0" parTransId="{CE45BBE6-F9DB-4F2D-89EA-935CF76EEAD3}" sibTransId="{EC11DB47-79C8-4CDA-9A34-ADC52B791ED9}"/>
    <dgm:cxn modelId="{A48A908E-52D2-4B3E-A62E-C631B4FDFF33}" type="presOf" srcId="{F200E637-BADC-4EF4-A6E6-171642D87487}" destId="{C51A2955-256E-4F48-99CC-0008645F29C3}" srcOrd="0" destOrd="0" presId="urn:microsoft.com/office/officeart/2005/8/layout/hierarchy6"/>
    <dgm:cxn modelId="{AAF72F8F-3ED4-4081-984E-E641DCC8B13B}" type="presOf" srcId="{4F2C9336-9B11-46DA-B277-84AFC456F5A8}" destId="{D1B50C6E-861E-41A2-A9E7-04FFB6F326E0}" srcOrd="0" destOrd="0" presId="urn:microsoft.com/office/officeart/2005/8/layout/hierarchy6"/>
    <dgm:cxn modelId="{546455B3-8002-4A31-AC90-E8173E1A0D66}" type="presOf" srcId="{652E8370-1902-4527-A9D3-0217E9916EDA}" destId="{72384324-4ADB-44DB-8EEF-22D52D01013D}" srcOrd="0" destOrd="0" presId="urn:microsoft.com/office/officeart/2005/8/layout/hierarchy6"/>
    <dgm:cxn modelId="{0D8476B6-3AB1-4FAE-A248-B82226BF693A}" srcId="{725ADD89-0255-457D-AF31-65A09EA8554D}" destId="{C2B3223B-887A-4C82-B051-CF2C5D531AC6}" srcOrd="0" destOrd="0" parTransId="{E6D48235-4BA0-498C-B7F3-1A6B5414EA49}" sibTransId="{CC39533B-B31C-4826-9DDC-7AFE63EF1E7D}"/>
    <dgm:cxn modelId="{2C7991B7-7B30-4623-B0A6-F7D1FA388E79}" srcId="{4F2C9336-9B11-46DA-B277-84AFC456F5A8}" destId="{FE7A9F41-510C-46AE-AAC4-775BAF616203}" srcOrd="0" destOrd="0" parTransId="{FCFE4407-AD36-4C86-A8AF-15DD5E0CBB06}" sibTransId="{34A9B5BA-00A6-4094-BF3A-DC81D912C227}"/>
    <dgm:cxn modelId="{07BADEC5-2DB5-4C58-BAF5-3EC0E60D86F5}" type="presOf" srcId="{1328EC71-805A-4CF6-BDD6-C75A77ED3B8D}" destId="{863E41C6-8AD8-4C5D-8DEA-2E3D6C421A29}" srcOrd="0" destOrd="0" presId="urn:microsoft.com/office/officeart/2005/8/layout/hierarchy6"/>
    <dgm:cxn modelId="{6C326CCD-0EDC-4C9C-996A-2EF4B2C0D770}" type="presOf" srcId="{CB09A810-6E1A-4323-965F-9CF1FAA83064}" destId="{900C0936-E3C1-4A95-853F-C18A9910A6DD}" srcOrd="0" destOrd="0" presId="urn:microsoft.com/office/officeart/2005/8/layout/hierarchy6"/>
    <dgm:cxn modelId="{F9B25CE8-3EA2-41EE-A8FB-A7F65480B8A9}" type="presOf" srcId="{CE45BBE6-F9DB-4F2D-89EA-935CF76EEAD3}" destId="{E9F85C35-6F63-46B7-83E0-A5885AA379B7}" srcOrd="0" destOrd="0" presId="urn:microsoft.com/office/officeart/2005/8/layout/hierarchy6"/>
    <dgm:cxn modelId="{0F6A1341-CC4A-40FF-B771-63C20940D0CD}" type="presParOf" srcId="{D1B50C6E-861E-41A2-A9E7-04FFB6F326E0}" destId="{CA5EE1B3-69AF-4888-9C67-80CDC3B0B3B1}" srcOrd="0" destOrd="0" presId="urn:microsoft.com/office/officeart/2005/8/layout/hierarchy6"/>
    <dgm:cxn modelId="{143889B8-75BA-477A-9FA0-DE13532706AC}" type="presParOf" srcId="{CA5EE1B3-69AF-4888-9C67-80CDC3B0B3B1}" destId="{EF6D3887-B700-45D4-B10D-4FF81947AEF4}" srcOrd="0" destOrd="0" presId="urn:microsoft.com/office/officeart/2005/8/layout/hierarchy6"/>
    <dgm:cxn modelId="{EB89E75B-D700-487E-BC6D-0FBEC9AEE91B}" type="presParOf" srcId="{EF6D3887-B700-45D4-B10D-4FF81947AEF4}" destId="{533E5CD4-21C9-46B6-8D5D-96A9D3821136}" srcOrd="0" destOrd="0" presId="urn:microsoft.com/office/officeart/2005/8/layout/hierarchy6"/>
    <dgm:cxn modelId="{78115C81-1A83-470C-9DEB-D87BA543A198}" type="presParOf" srcId="{533E5CD4-21C9-46B6-8D5D-96A9D3821136}" destId="{E14754A8-0C13-4548-B4B0-98B59002BB38}" srcOrd="0" destOrd="0" presId="urn:microsoft.com/office/officeart/2005/8/layout/hierarchy6"/>
    <dgm:cxn modelId="{B919DC14-ECB8-45EB-97E7-446FB66FA8FC}" type="presParOf" srcId="{533E5CD4-21C9-46B6-8D5D-96A9D3821136}" destId="{AEB41BE9-ABA4-4798-9434-5AEF06C55733}" srcOrd="1" destOrd="0" presId="urn:microsoft.com/office/officeart/2005/8/layout/hierarchy6"/>
    <dgm:cxn modelId="{1C06D948-3AAB-460A-8CA2-654391CB4134}" type="presParOf" srcId="{AEB41BE9-ABA4-4798-9434-5AEF06C55733}" destId="{E9F85C35-6F63-46B7-83E0-A5885AA379B7}" srcOrd="0" destOrd="0" presId="urn:microsoft.com/office/officeart/2005/8/layout/hierarchy6"/>
    <dgm:cxn modelId="{313EAB74-786E-4DAF-9891-B0C56BE4BCAA}" type="presParOf" srcId="{AEB41BE9-ABA4-4798-9434-5AEF06C55733}" destId="{F7435C6C-23DB-4AFD-B8B0-7ABBF96920A7}" srcOrd="1" destOrd="0" presId="urn:microsoft.com/office/officeart/2005/8/layout/hierarchy6"/>
    <dgm:cxn modelId="{208D79E2-1181-4EF3-8F10-B8AE17E11BFC}" type="presParOf" srcId="{F7435C6C-23DB-4AFD-B8B0-7ABBF96920A7}" destId="{0D354863-6045-4271-9262-EA32661B681B}" srcOrd="0" destOrd="0" presId="urn:microsoft.com/office/officeart/2005/8/layout/hierarchy6"/>
    <dgm:cxn modelId="{8DFA878D-C512-4480-929D-6F1C9E76080C}" type="presParOf" srcId="{F7435C6C-23DB-4AFD-B8B0-7ABBF96920A7}" destId="{AF148E57-8A48-4559-983B-E9E85D41702B}" srcOrd="1" destOrd="0" presId="urn:microsoft.com/office/officeart/2005/8/layout/hierarchy6"/>
    <dgm:cxn modelId="{6C16EBFE-F04F-4777-95B8-A341294557B5}" type="presParOf" srcId="{AF148E57-8A48-4559-983B-E9E85D41702B}" destId="{43384C15-D3CB-48AC-8369-EC41DFEE776F}" srcOrd="0" destOrd="0" presId="urn:microsoft.com/office/officeart/2005/8/layout/hierarchy6"/>
    <dgm:cxn modelId="{6D1F1CE1-E340-469D-B7B5-494877F43C8C}" type="presParOf" srcId="{AF148E57-8A48-4559-983B-E9E85D41702B}" destId="{17F04F2F-DFDA-41BC-AD4E-48321B67E7FD}" srcOrd="1" destOrd="0" presId="urn:microsoft.com/office/officeart/2005/8/layout/hierarchy6"/>
    <dgm:cxn modelId="{5BFF85A4-B4D3-4CB8-ABC8-C1922B065A63}" type="presParOf" srcId="{17F04F2F-DFDA-41BC-AD4E-48321B67E7FD}" destId="{6CE85403-F941-44F3-A4E2-1B6939D64D72}" srcOrd="0" destOrd="0" presId="urn:microsoft.com/office/officeart/2005/8/layout/hierarchy6"/>
    <dgm:cxn modelId="{8C41A17E-6FB0-4DD7-96E3-5E83427C930A}" type="presParOf" srcId="{17F04F2F-DFDA-41BC-AD4E-48321B67E7FD}" destId="{D648D061-4B21-44A0-99DD-C195C2304961}" srcOrd="1" destOrd="0" presId="urn:microsoft.com/office/officeart/2005/8/layout/hierarchy6"/>
    <dgm:cxn modelId="{C768EE4F-AB7B-443E-94D7-0D231BEE57B9}" type="presParOf" srcId="{AF148E57-8A48-4559-983B-E9E85D41702B}" destId="{900C0936-E3C1-4A95-853F-C18A9910A6DD}" srcOrd="2" destOrd="0" presId="urn:microsoft.com/office/officeart/2005/8/layout/hierarchy6"/>
    <dgm:cxn modelId="{25A59B71-B936-4591-89BA-72605B0F8FA3}" type="presParOf" srcId="{AF148E57-8A48-4559-983B-E9E85D41702B}" destId="{24189597-0BD6-4C27-9EBD-899EA4DEE6D5}" srcOrd="3" destOrd="0" presId="urn:microsoft.com/office/officeart/2005/8/layout/hierarchy6"/>
    <dgm:cxn modelId="{430F8A61-4D6E-48E0-9CDF-D17C49E65125}" type="presParOf" srcId="{24189597-0BD6-4C27-9EBD-899EA4DEE6D5}" destId="{5A8BA160-0F88-4E7B-B2FD-1BA3533BDE48}" srcOrd="0" destOrd="0" presId="urn:microsoft.com/office/officeart/2005/8/layout/hierarchy6"/>
    <dgm:cxn modelId="{5C7F9357-1C17-4D86-8B81-49A25B432738}" type="presParOf" srcId="{24189597-0BD6-4C27-9EBD-899EA4DEE6D5}" destId="{D07E4577-7B13-49A9-9590-F79D7F62C64D}" srcOrd="1" destOrd="0" presId="urn:microsoft.com/office/officeart/2005/8/layout/hierarchy6"/>
    <dgm:cxn modelId="{29FED6AF-DD2B-4E38-8554-0737506BAD64}" type="presParOf" srcId="{AEB41BE9-ABA4-4798-9434-5AEF06C55733}" destId="{863E41C6-8AD8-4C5D-8DEA-2E3D6C421A29}" srcOrd="2" destOrd="0" presId="urn:microsoft.com/office/officeart/2005/8/layout/hierarchy6"/>
    <dgm:cxn modelId="{8573E51C-1E85-485B-B98A-3D761048E112}" type="presParOf" srcId="{AEB41BE9-ABA4-4798-9434-5AEF06C55733}" destId="{E13901B1-198F-4BE0-993A-639689682939}" srcOrd="3" destOrd="0" presId="urn:microsoft.com/office/officeart/2005/8/layout/hierarchy6"/>
    <dgm:cxn modelId="{8DE8F53C-6F8F-4B29-BDDA-393B89E607FA}" type="presParOf" srcId="{E13901B1-198F-4BE0-993A-639689682939}" destId="{C51A2955-256E-4F48-99CC-0008645F29C3}" srcOrd="0" destOrd="0" presId="urn:microsoft.com/office/officeart/2005/8/layout/hierarchy6"/>
    <dgm:cxn modelId="{CBC92BE5-64F2-4E4C-A289-748AAC2BFBDF}" type="presParOf" srcId="{E13901B1-198F-4BE0-993A-639689682939}" destId="{D19B03FC-6FE9-4628-8298-E590612835C2}" srcOrd="1" destOrd="0" presId="urn:microsoft.com/office/officeart/2005/8/layout/hierarchy6"/>
    <dgm:cxn modelId="{4743563A-B0A5-4189-B893-47508777F042}" type="presParOf" srcId="{D19B03FC-6FE9-4628-8298-E590612835C2}" destId="{72384324-4ADB-44DB-8EEF-22D52D01013D}" srcOrd="0" destOrd="0" presId="urn:microsoft.com/office/officeart/2005/8/layout/hierarchy6"/>
    <dgm:cxn modelId="{1C421387-AD99-4BC4-BBCF-3A5DB48FB698}" type="presParOf" srcId="{D19B03FC-6FE9-4628-8298-E590612835C2}" destId="{0D518EE3-806F-4E6F-B156-FC203EE81DF0}" srcOrd="1" destOrd="0" presId="urn:microsoft.com/office/officeart/2005/8/layout/hierarchy6"/>
    <dgm:cxn modelId="{5CB1AA60-8E3C-4317-A799-56C8AE1B89AC}" type="presParOf" srcId="{0D518EE3-806F-4E6F-B156-FC203EE81DF0}" destId="{ED6DF5F4-2C1E-473D-9373-ADE3AABEBCDF}" srcOrd="0" destOrd="0" presId="urn:microsoft.com/office/officeart/2005/8/layout/hierarchy6"/>
    <dgm:cxn modelId="{BF5E16ED-4FC1-456F-8941-57C00BA1C4A0}" type="presParOf" srcId="{0D518EE3-806F-4E6F-B156-FC203EE81DF0}" destId="{F2808A3A-76EE-417F-97D0-B6A1B8C0F67D}" srcOrd="1" destOrd="0" presId="urn:microsoft.com/office/officeart/2005/8/layout/hierarchy6"/>
    <dgm:cxn modelId="{F3D43098-2DAE-4C48-B9E6-27E5B5AFBE3A}" type="presParOf" srcId="{D19B03FC-6FE9-4628-8298-E590612835C2}" destId="{FD8B81DB-7427-46CF-8A21-02A335722E2B}" srcOrd="2" destOrd="0" presId="urn:microsoft.com/office/officeart/2005/8/layout/hierarchy6"/>
    <dgm:cxn modelId="{73875575-EC80-4264-A2C9-CC364BFF6026}" type="presParOf" srcId="{D19B03FC-6FE9-4628-8298-E590612835C2}" destId="{C4D3D9A1-88CE-4EB5-B21D-A8FB5DFA49A4}" srcOrd="3" destOrd="0" presId="urn:microsoft.com/office/officeart/2005/8/layout/hierarchy6"/>
    <dgm:cxn modelId="{255D10BF-DB87-4F4D-9E2B-FEAEE5831CBB}" type="presParOf" srcId="{C4D3D9A1-88CE-4EB5-B21D-A8FB5DFA49A4}" destId="{E0297D93-2DFD-4445-B6A4-6F13323DBC60}" srcOrd="0" destOrd="0" presId="urn:microsoft.com/office/officeart/2005/8/layout/hierarchy6"/>
    <dgm:cxn modelId="{FE08C020-FB20-43AC-9273-B780D7886A91}" type="presParOf" srcId="{C4D3D9A1-88CE-4EB5-B21D-A8FB5DFA49A4}" destId="{C0EC1475-927D-4AF9-959D-15C6A5C64EC8}" srcOrd="1" destOrd="0" presId="urn:microsoft.com/office/officeart/2005/8/layout/hierarchy6"/>
    <dgm:cxn modelId="{FDBC79EB-9996-46DB-8292-50881AB1C8C6}" type="presParOf" srcId="{D1B50C6E-861E-41A2-A9E7-04FFB6F326E0}" destId="{C2C61B9C-9E0D-4C7D-B996-5CC1B1A8D4C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754A8-0C13-4548-B4B0-98B59002BB38}">
      <dsp:nvSpPr>
        <dsp:cNvPr id="0" name=""/>
        <dsp:cNvSpPr/>
      </dsp:nvSpPr>
      <dsp:spPr>
        <a:xfrm>
          <a:off x="3535928" y="957606"/>
          <a:ext cx="2901941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Total trade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£16.0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£4.3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574459" y="996137"/>
        <a:ext cx="2824879" cy="1238482"/>
      </dsp:txXfrm>
    </dsp:sp>
    <dsp:sp modelId="{E9F85C35-6F63-46B7-83E0-A5885AA379B7}">
      <dsp:nvSpPr>
        <dsp:cNvPr id="0" name=""/>
        <dsp:cNvSpPr/>
      </dsp:nvSpPr>
      <dsp:spPr>
        <a:xfrm>
          <a:off x="2435427" y="2273151"/>
          <a:ext cx="2551471" cy="358131"/>
        </a:xfrm>
        <a:custGeom>
          <a:avLst/>
          <a:gdLst/>
          <a:ahLst/>
          <a:cxnLst/>
          <a:rect l="0" t="0" r="0" b="0"/>
          <a:pathLst>
            <a:path>
              <a:moveTo>
                <a:pt x="2551471" y="0"/>
              </a:moveTo>
              <a:lnTo>
                <a:pt x="2551471" y="179065"/>
              </a:lnTo>
              <a:lnTo>
                <a:pt x="0" y="179065"/>
              </a:lnTo>
              <a:lnTo>
                <a:pt x="0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54863-6045-4271-9262-EA32661B681B}">
      <dsp:nvSpPr>
        <dsp:cNvPr id="0" name=""/>
        <dsp:cNvSpPr/>
      </dsp:nvSpPr>
      <dsp:spPr>
        <a:xfrm>
          <a:off x="1091010" y="2631282"/>
          <a:ext cx="2688833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goods deficit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£16.6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£30.4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1129541" y="2669813"/>
        <a:ext cx="2611771" cy="1238482"/>
      </dsp:txXfrm>
    </dsp:sp>
    <dsp:sp modelId="{43384C15-D3CB-48AC-8369-EC41DFEE776F}">
      <dsp:nvSpPr>
        <dsp:cNvPr id="0" name=""/>
        <dsp:cNvSpPr/>
      </dsp:nvSpPr>
      <dsp:spPr>
        <a:xfrm>
          <a:off x="1161868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85403-F941-44F3-A4E2-1B6939D64D72}">
      <dsp:nvSpPr>
        <dsp:cNvPr id="0" name=""/>
        <dsp:cNvSpPr/>
      </dsp:nvSpPr>
      <dsp:spPr>
        <a:xfrm>
          <a:off x="525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£1.4 billion (1.5%)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</a:t>
          </a:r>
          <a:r>
            <a:rPr lang="en-US" sz="1400" b="0" kern="1200">
              <a:solidFill>
                <a:schemeClr val="tx1">
                  <a:lumMod val="75000"/>
                  <a:lumOff val="25000"/>
                </a:schemeClr>
              </a:solidFill>
            </a:rPr>
            <a:t>£89.6 </a:t>
          </a: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billion</a:t>
          </a:r>
        </a:p>
      </dsp:txBody>
      <dsp:txXfrm>
        <a:off x="39056" y="4287501"/>
        <a:ext cx="2245623" cy="1238482"/>
      </dsp:txXfrm>
    </dsp:sp>
    <dsp:sp modelId="{900C0936-E3C1-4A95-853F-C18A9910A6DD}">
      <dsp:nvSpPr>
        <dsp:cNvPr id="0" name=""/>
        <dsp:cNvSpPr/>
      </dsp:nvSpPr>
      <dsp:spPr>
        <a:xfrm>
          <a:off x="2435427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8BA160-0F88-4E7B-B2FD-1BA3533BDE48}">
      <dsp:nvSpPr>
        <dsp:cNvPr id="0" name=""/>
        <dsp:cNvSpPr/>
      </dsp:nvSpPr>
      <dsp:spPr>
        <a:xfrm>
          <a:off x="2547644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Goods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£18.0 billion (13.0%)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£120.0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586175" y="4287501"/>
        <a:ext cx="2245623" cy="1238482"/>
      </dsp:txXfrm>
    </dsp:sp>
    <dsp:sp modelId="{863E41C6-8AD8-4C5D-8DEA-2E3D6C421A29}">
      <dsp:nvSpPr>
        <dsp:cNvPr id="0" name=""/>
        <dsp:cNvSpPr/>
      </dsp:nvSpPr>
      <dsp:spPr>
        <a:xfrm>
          <a:off x="4986899" y="2273151"/>
          <a:ext cx="2542766" cy="3581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9065"/>
              </a:lnTo>
              <a:lnTo>
                <a:pt x="2542766" y="179065"/>
              </a:lnTo>
              <a:lnTo>
                <a:pt x="2542766" y="358131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1A2955-256E-4F48-99CC-0008645F29C3}">
      <dsp:nvSpPr>
        <dsp:cNvPr id="0" name=""/>
        <dsp:cNvSpPr/>
      </dsp:nvSpPr>
      <dsp:spPr>
        <a:xfrm>
          <a:off x="6184968" y="2631282"/>
          <a:ext cx="268939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Trade in services surplus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£0.6 billion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£26.2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223499" y="2669813"/>
        <a:ext cx="2612333" cy="1238482"/>
      </dsp:txXfrm>
    </dsp:sp>
    <dsp:sp modelId="{72384324-4ADB-44DB-8EEF-22D52D01013D}">
      <dsp:nvSpPr>
        <dsp:cNvPr id="0" name=""/>
        <dsp:cNvSpPr/>
      </dsp:nvSpPr>
      <dsp:spPr>
        <a:xfrm>
          <a:off x="625610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1273559" y="0"/>
              </a:moveTo>
              <a:lnTo>
                <a:pt x="1273559" y="151071"/>
              </a:lnTo>
              <a:lnTo>
                <a:pt x="0" y="151071"/>
              </a:lnTo>
              <a:lnTo>
                <a:pt x="0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6DF5F4-2C1E-473D-9373-ADE3AABEBCDF}">
      <dsp:nvSpPr>
        <dsp:cNvPr id="0" name=""/>
        <dsp:cNvSpPr/>
      </dsp:nvSpPr>
      <dsp:spPr>
        <a:xfrm>
          <a:off x="5094763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exports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£2.2 billion (3.0%)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£71.0 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33294" y="4287501"/>
        <a:ext cx="2245623" cy="1238482"/>
      </dsp:txXfrm>
    </dsp:sp>
    <dsp:sp modelId="{FD8B81DB-7427-46CF-8A21-02A335722E2B}">
      <dsp:nvSpPr>
        <dsp:cNvPr id="0" name=""/>
        <dsp:cNvSpPr/>
      </dsp:nvSpPr>
      <dsp:spPr>
        <a:xfrm>
          <a:off x="7529666" y="3946827"/>
          <a:ext cx="1273559" cy="3021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071"/>
              </a:lnTo>
              <a:lnTo>
                <a:pt x="1273559" y="151071"/>
              </a:lnTo>
              <a:lnTo>
                <a:pt x="1273559" y="302142"/>
              </a:lnTo>
            </a:path>
          </a:pathLst>
        </a:custGeom>
        <a:noFill/>
        <a:ln w="22225" cap="flat" cmpd="sng" algn="ctr">
          <a:solidFill>
            <a:schemeClr val="bg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297D93-2DFD-4445-B6A4-6F13323DBC60}">
      <dsp:nvSpPr>
        <dsp:cNvPr id="0" name=""/>
        <dsp:cNvSpPr/>
      </dsp:nvSpPr>
      <dsp:spPr>
        <a:xfrm>
          <a:off x="7641882" y="4248970"/>
          <a:ext cx="2322685" cy="1315544"/>
        </a:xfrm>
        <a:prstGeom prst="roundRect">
          <a:avLst>
            <a:gd name="adj" fmla="val 10000"/>
          </a:avLst>
        </a:prstGeom>
        <a:solidFill>
          <a:schemeClr val="bg1">
            <a:lumMod val="75000"/>
            <a:alpha val="4784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innerShdw blurRad="63500" dist="50800" dir="135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146050">
          <a:bevelT w="69850" prst="riblet"/>
          <a:bevelB w="165100" prst="coolSlant"/>
          <a:extrusionClr>
            <a:schemeClr val="tx1">
              <a:lumMod val="65000"/>
              <a:lumOff val="35000"/>
            </a:schemeClr>
          </a:extrusionClr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Services imports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kern="1200" dirty="0">
              <a:solidFill>
                <a:schemeClr val="tx1">
                  <a:lumMod val="75000"/>
                  <a:lumOff val="25000"/>
                </a:schemeClr>
              </a:solidFill>
            </a:rPr>
            <a:t>£1.6 billion (3.4%)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to </a:t>
          </a:r>
          <a:r>
            <a:rPr lang="en-US" sz="1400" b="0" kern="1200">
              <a:solidFill>
                <a:schemeClr val="tx1">
                  <a:lumMod val="75000"/>
                  <a:lumOff val="25000"/>
                </a:schemeClr>
              </a:solidFill>
            </a:rPr>
            <a:t>£44.8 </a:t>
          </a:r>
          <a:r>
            <a:rPr lang="en-US" sz="1400" b="0" kern="1200" dirty="0">
              <a:solidFill>
                <a:schemeClr val="tx1">
                  <a:lumMod val="75000"/>
                  <a:lumOff val="25000"/>
                </a:schemeClr>
              </a:solidFill>
            </a:rPr>
            <a:t>billion</a:t>
          </a:r>
          <a:endParaRPr lang="en-US" sz="14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7680413" y="4287501"/>
        <a:ext cx="2245623" cy="1238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D6C5F-4972-4D01-9C46-C44C9F9FA6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7D22F1-08FA-4366-9698-2D8EC89D18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DECD3F-4EB6-405C-A59A-AAC28A92C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A0813-37DE-4C9C-94D6-F818F0D3D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74A1C-70DD-4BEB-A1DF-DEBF4B11C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34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FAD08-6097-42ED-9062-7A74D125D3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AF9E32-7D8F-4082-B198-52969235AF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9D0B7-4C75-416A-A596-60AEABDA7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7B67E-F41F-4280-8D10-CCE5EB772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BAF13-439B-48CD-93D4-9279283CF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963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8B06C13-069B-4A8D-933F-5A8560FAB9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4FEF28-70BB-418F-B73D-7C3F8A9491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B9D82-AF70-446D-8AD3-E3B4E17CD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EB3A8D-3BD4-411C-B07E-24F12D4CC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B3E6CE-B5B3-46CF-942E-11885F0C0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321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4D666-E5FD-4EAA-9A70-43E054F83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752F6-E90E-4B1D-9DA2-9F2BF5D97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D26165-C22E-4415-A45B-D2ABCBB70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4CA86-7EA6-4860-9595-D87B6280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B01BB2-6BCE-4A51-9882-21BB85F49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340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55B73-2F12-4C80-9736-B47F6E0EA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22BD5F-8279-42CC-8CC5-DA0F88236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F1C75-2A78-493F-B975-8AEED8255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29A798-14A9-4298-9D0A-FF89863A6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9B607-67CE-456F-A6E4-68F0C8BB2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031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B9E81-AF67-4E93-B27E-D397F0142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57EC6-3080-475C-A637-15D3E9B458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DC7001-26E1-4D0B-868C-905EBF5F2A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91F498-1A97-4C99-8575-66A651126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00A4B3-3751-4505-B092-ADFD92FCB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350DFC-333C-490C-84B0-0F322D5DA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50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B3CEE-994B-43B2-984F-B31D4DE7B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AA72F-7848-4C9D-AF78-38DC2F93F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77FA6A-974D-44AA-945F-5CF1C93C25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F03135-ECCF-4B2E-B0B0-6BDBAE9FE1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595543-71E4-45D4-BFA2-4C77FDE8AB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E863B32-1A01-405F-ABA5-924C217E1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49AE0A-28EE-4B6D-BA6A-FBE3667E2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FB4AD9D-4D6A-4C57-A206-D31F1C432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459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F75B3-7C7F-449C-BB5A-0220F44AE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54A314-5780-4FBE-A93B-F213BAC76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8835D6-67AE-49FF-A993-9184359F1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517F1E-A135-4C8E-85A5-8C7CE61D9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0076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AB8B7A-A4DF-4503-B404-945912DD8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2E87CB-539B-4033-AA04-7B15A4A8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9F415C-7229-4E29-9E04-75C47C6BD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523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42DBF-22E5-47EA-9637-49DF96264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CC1418-53F9-4B6C-A2D1-F1B45A1A6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F56BDA-3DF8-49FF-8126-34956291C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891C19-82F0-488C-9B2C-F6A555761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14A804-D3A6-4624-BAB4-74C5B02D4A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032EF2-8285-46A2-B524-B67B0CC3A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232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4DEC1-2AD0-4394-8664-08AB79460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762C1A-8BF2-4123-9ACF-B0E34E485D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6629DA-675D-4BA6-AB56-197EFD7EAC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133014-9EDA-4BEB-8290-21C91A0C7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6D29CC-0365-4AA3-A4F4-1C401C4E6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A43724-33F1-4CA2-8780-87E0F0A52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5600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EA6221-86DC-4023-9C48-0AC4E934F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8E7D11-DE4A-4222-96A2-F4C9A46F70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C227B-ED1C-4009-9194-48B6075104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B2782B-AC9A-466A-A2F9-ABE5ABDBA8BA}" type="datetimeFigureOut">
              <a:rPr lang="en-GB" smtClean="0"/>
              <a:t>06/08/2019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6FBF5-1756-4772-993A-06F30FA38E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BC8AC-C695-425B-8A35-F1E4AD9865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B1F16-E979-4CDB-A6C3-7E1A79A0C65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103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48562D0-BF58-4F7E-8C52-D5A04970B8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13211797"/>
              </p:ext>
            </p:extLst>
          </p:nvPr>
        </p:nvGraphicFramePr>
        <p:xfrm>
          <a:off x="1371600" y="270588"/>
          <a:ext cx="9965094" cy="62608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Arrow: Down 15">
            <a:extLst>
              <a:ext uri="{FF2B5EF4-FFF2-40B4-BE49-F238E27FC236}">
                <a16:creationId xmlns:a16="http://schemas.microsoft.com/office/drawing/2014/main" id="{12AF301E-B67F-42E2-B804-388D901848D2}"/>
              </a:ext>
            </a:extLst>
          </p:cNvPr>
          <p:cNvSpPr/>
          <p:nvPr/>
        </p:nvSpPr>
        <p:spPr>
          <a:xfrm>
            <a:off x="4004004" y="5059678"/>
            <a:ext cx="307293" cy="278696"/>
          </a:xfrm>
          <a:prstGeom prst="downArrow">
            <a:avLst/>
          </a:prstGeom>
          <a:solidFill>
            <a:srgbClr val="66FF99"/>
          </a:solidFill>
          <a:ln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14479CAD-6CC7-46DD-8FF9-940C26676084}"/>
              </a:ext>
            </a:extLst>
          </p:cNvPr>
          <p:cNvSpPr/>
          <p:nvPr/>
        </p:nvSpPr>
        <p:spPr>
          <a:xfrm>
            <a:off x="2942745" y="3441541"/>
            <a:ext cx="307293" cy="278696"/>
          </a:xfrm>
          <a:prstGeom prst="downArrow">
            <a:avLst/>
          </a:prstGeom>
          <a:solidFill>
            <a:srgbClr val="66FF99"/>
          </a:solidFill>
          <a:ln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F272673B-7C23-4819-8BC9-3B0601E19C14}"/>
              </a:ext>
            </a:extLst>
          </p:cNvPr>
          <p:cNvSpPr/>
          <p:nvPr/>
        </p:nvSpPr>
        <p:spPr>
          <a:xfrm>
            <a:off x="5497523" y="1781766"/>
            <a:ext cx="307293" cy="278696"/>
          </a:xfrm>
          <a:prstGeom prst="downArrow">
            <a:avLst/>
          </a:prstGeom>
          <a:solidFill>
            <a:srgbClr val="66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2FB35E46-4EE6-4E39-9510-1D21ACAEAA78}"/>
              </a:ext>
            </a:extLst>
          </p:cNvPr>
          <p:cNvSpPr/>
          <p:nvPr/>
        </p:nvSpPr>
        <p:spPr>
          <a:xfrm>
            <a:off x="1445231" y="5064066"/>
            <a:ext cx="307293" cy="278696"/>
          </a:xfrm>
          <a:prstGeom prst="down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F0B59101-CDDF-43D0-8FBD-D5E5C0AADD67}"/>
              </a:ext>
            </a:extLst>
          </p:cNvPr>
          <p:cNvSpPr/>
          <p:nvPr/>
        </p:nvSpPr>
        <p:spPr>
          <a:xfrm>
            <a:off x="6562777" y="5064066"/>
            <a:ext cx="307293" cy="278696"/>
          </a:xfrm>
          <a:prstGeom prst="down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5D084C5C-94C2-4DD9-B81C-1CA46010D42C}"/>
              </a:ext>
            </a:extLst>
          </p:cNvPr>
          <p:cNvSpPr/>
          <p:nvPr/>
        </p:nvSpPr>
        <p:spPr>
          <a:xfrm>
            <a:off x="7779046" y="3441541"/>
            <a:ext cx="307293" cy="278696"/>
          </a:xfrm>
          <a:prstGeom prst="downArrow">
            <a:avLst/>
          </a:prstGeom>
          <a:solidFill>
            <a:srgbClr val="800000"/>
          </a:solidFill>
          <a:ln>
            <a:solidFill>
              <a:srgbClr val="8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id="{7603512F-D7CB-48F4-905A-73A6EC2BCC9A}"/>
              </a:ext>
            </a:extLst>
          </p:cNvPr>
          <p:cNvSpPr/>
          <p:nvPr/>
        </p:nvSpPr>
        <p:spPr>
          <a:xfrm>
            <a:off x="9133620" y="5059678"/>
            <a:ext cx="307293" cy="278696"/>
          </a:xfrm>
          <a:prstGeom prst="downArrow">
            <a:avLst/>
          </a:prstGeom>
          <a:solidFill>
            <a:srgbClr val="66FF99"/>
          </a:solidFill>
          <a:ln>
            <a:solidFill>
              <a:srgbClr val="66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7104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b3d0c8f-296c-473c-bd4d-16661331c73d">YUQZ6C5JNMTS-21495826-29</_dlc_DocId>
    <_dlc_DocIdUrl xmlns="0b3d0c8f-296c-473c-bd4d-16661331c73d">
      <Url>https://share.sp.ons.statistics.gov.uk/sites/MSDUKT/MSDUKTPub/_layouts/15/DocIdRedir.aspx?ID=YUQZ6C5JNMTS-21495826-29</Url>
      <Description>YUQZ6C5JNMTS-21495826-29</Description>
    </_dlc_DocIdUrl>
    <_dlc_DocIdPersistId xmlns="0b3d0c8f-296c-473c-bd4d-16661331c73d">false</_dlc_DocIdPersistId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FC30653E00B740A501D8AB5C2246C2" ma:contentTypeVersion="0" ma:contentTypeDescription="Create a new document." ma:contentTypeScope="" ma:versionID="2eeb0122d806939b5dd58a4b79b5bd22">
  <xsd:schema xmlns:xsd="http://www.w3.org/2001/XMLSchema" xmlns:xs="http://www.w3.org/2001/XMLSchema" xmlns:p="http://schemas.microsoft.com/office/2006/metadata/properties" xmlns:ns2="0b3d0c8f-296c-473c-bd4d-16661331c73d" targetNamespace="http://schemas.microsoft.com/office/2006/metadata/properties" ma:root="true" ma:fieldsID="d37697daf790e16716fd16e7835dd963" ns2:_="">
    <xsd:import namespace="0b3d0c8f-296c-473c-bd4d-16661331c73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d0c8f-296c-473c-bd4d-16661331c73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69B92AD5-A7CC-4139-8D43-BADC6344E84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BB3468-CE3F-43E3-8648-6005703BDB7B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e119025e-219f-4f6d-a8df-f0038945e1e5"/>
    <ds:schemaRef ds:uri="http://purl.org/dc/elements/1.1/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454358C6-68E6-48FB-8D6C-FAE0088991DA}"/>
</file>

<file path=customXml/itemProps4.xml><?xml version="1.0" encoding="utf-8"?>
<ds:datastoreItem xmlns:ds="http://schemas.openxmlformats.org/officeDocument/2006/customXml" ds:itemID="{EFCBA7D2-CF3C-4A3C-8CF5-636456D4289C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2689</TotalTime>
  <Words>80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Wells, James</dc:creator>
  <cp:lastModifiedBy>Flynn, William</cp:lastModifiedBy>
  <cp:revision>72</cp:revision>
  <dcterms:created xsi:type="dcterms:W3CDTF">2018-06-17T13:57:16Z</dcterms:created>
  <dcterms:modified xsi:type="dcterms:W3CDTF">2019-08-06T08:26:32Z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0x0101001AFC30653E00B740A501D8AB5C2246C2</vt:lpwstr>
  </property>
  <property fmtid="{D5CDD505-2E9C-101B-9397-08002B2CF9AE}" pid="3" name="_dlc_DocIdItemGuid">
    <vt:lpwstr>b565bd21-e463-4fc8-a21b-f1475fffc6b5</vt:lpwstr>
  </property>
  <property fmtid="{D5CDD505-2E9C-101B-9397-08002B2CF9AE}" pid="4" name="TaxKeyword">
    <vt:lpwstr/>
  </property>
  <property fmtid="{D5CDD505-2E9C-101B-9397-08002B2CF9AE}" pid="5" name="TaxCatchAll">
    <vt:lpwstr/>
  </property>
  <property fmtid="{D5CDD505-2E9C-101B-9397-08002B2CF9AE}" pid="6" name="TaxKeywordTaxHTField">
    <vt:lpwstr/>
  </property>
  <property fmtid="{D5CDD505-2E9C-101B-9397-08002B2CF9AE}" pid="7" name="Order">
    <vt:r8>232600</vt:r8>
  </property>
  <property fmtid="{D5CDD505-2E9C-101B-9397-08002B2CF9AE}" pid="8" name="TemplateUrl">
    <vt:lpwstr/>
  </property>
  <property fmtid="{D5CDD505-2E9C-101B-9397-08002B2CF9AE}" pid="9" name="xd_Signature">
    <vt:bool>false</vt:bool>
  </property>
  <property fmtid="{D5CDD505-2E9C-101B-9397-08002B2CF9AE}" pid="10" name="xd_ProgID">
    <vt:lpwstr/>
  </property>
  <property fmtid="{D5CDD505-2E9C-101B-9397-08002B2CF9AE}" pid="11" name="CX_RelocationTimestamp">
    <vt:lpwstr>2018-11-05T09:43:41Z</vt:lpwstr>
  </property>
  <property fmtid="{D5CDD505-2E9C-101B-9397-08002B2CF9AE}" pid="12" name="CX_RelocationUser">
    <vt:lpwstr>Wells, Emily</vt:lpwstr>
  </property>
  <property fmtid="{D5CDD505-2E9C-101B-9397-08002B2CF9AE}" pid="13" name="CX_RelocationOperation">
    <vt:lpwstr>Cut</vt:lpwstr>
  </property>
  <property fmtid="{D5CDD505-2E9C-101B-9397-08002B2CF9AE}" pid="14" name="CX_RelocationReason">
    <vt:lpwstr>s</vt:lpwstr>
  </property>
</Properties>
</file>