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9827" autoAdjust="0"/>
    <p:restoredTop sz="94660"/>
  </p:normalViewPr>
  <p:slideViewPr>
    <p:cSldViewPr snapToGrid="0">
      <p:cViewPr varScale="1">
        <p:scale>
          <a:sx n="52" d="100"/>
          <a:sy n="52" d="100"/>
        </p:scale>
        <p:origin x="77" y="7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r>
            <a:rPr lang="en-GB" sz="1400">
              <a:solidFill>
                <a:schemeClr val="tx1">
                  <a:lumMod val="75000"/>
                  <a:lumOff val="25000"/>
                </a:schemeClr>
              </a:solidFill>
            </a:rPr>
            <a:t>£29.9 </a:t>
          </a:r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£11.7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£37.4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£114.1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£22.4 </a:t>
          </a:r>
          <a:r>
            <a:rPr lang="en-GB" sz="1400" dirty="0">
              <a:solidFill>
                <a:schemeClr val="tx1"/>
              </a:solidFill>
            </a:rPr>
            <a:t>billion (6.4%)</a:t>
          </a:r>
        </a:p>
        <a:p>
          <a:r>
            <a:rPr lang="en-US" sz="1400" b="0" dirty="0">
              <a:solidFill>
                <a:schemeClr val="tx1"/>
              </a:solidFill>
            </a:rPr>
            <a:t>to £374.3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£15.1 </a:t>
          </a:r>
          <a:r>
            <a:rPr lang="en-GB" sz="1400" dirty="0">
              <a:solidFill>
                <a:schemeClr val="tx1"/>
              </a:solidFill>
            </a:rPr>
            <a:t>billion (3.0%)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£488.4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£7.5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£102.4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£17.9 </a:t>
          </a:r>
          <a:r>
            <a:rPr lang="en-GB" sz="1400" dirty="0">
              <a:solidFill>
                <a:schemeClr val="tx1"/>
              </a:solidFill>
            </a:rPr>
            <a:t>billion (5.8%)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£328.2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£25.4 </a:t>
          </a:r>
          <a:r>
            <a:rPr lang="en-GB" sz="1400" dirty="0">
              <a:solidFill>
                <a:schemeClr val="tx1"/>
              </a:solidFill>
            </a:rPr>
            <a:t>billion </a:t>
          </a:r>
          <a:r>
            <a:rPr lang="en-GB" sz="1400">
              <a:solidFill>
                <a:schemeClr val="tx1"/>
              </a:solidFill>
            </a:rPr>
            <a:t>(12.7%)</a:t>
          </a:r>
          <a:endParaRPr lang="en-GB" sz="1400" dirty="0">
            <a:solidFill>
              <a:schemeClr val="tx1"/>
            </a:solidFill>
            <a:highlight>
              <a:srgbClr val="FFFF00"/>
            </a:highlight>
          </a:endParaRPr>
        </a:p>
        <a:p>
          <a:r>
            <a:rPr lang="en-US" sz="1400" b="0" dirty="0">
              <a:solidFill>
                <a:schemeClr val="tx1"/>
              </a:solidFill>
            </a:rPr>
            <a:t>to £225.8 billion</a:t>
          </a:r>
          <a:endParaRPr lang="en-US" sz="1400" b="1" dirty="0">
            <a:solidFill>
              <a:schemeClr val="tx1"/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chemeClr val="tx1">
                  <a:lumMod val="75000"/>
                  <a:lumOff val="25000"/>
                </a:schemeClr>
              </a:solidFill>
            </a:rPr>
            <a:t>£29.9 </a:t>
          </a: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£11.7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£37.4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£114.1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£22.4 </a:t>
          </a:r>
          <a:r>
            <a:rPr lang="en-GB" sz="1400" kern="1200" dirty="0">
              <a:solidFill>
                <a:schemeClr val="tx1"/>
              </a:solidFill>
            </a:rPr>
            <a:t>billion (6.4%)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</a:rPr>
            <a:t>to £374.3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£15.1 </a:t>
          </a:r>
          <a:r>
            <a:rPr lang="en-GB" sz="1400" kern="1200" dirty="0">
              <a:solidFill>
                <a:schemeClr val="tx1"/>
              </a:solidFill>
            </a:rPr>
            <a:t>billion (3.0%)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£488.4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£7.5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£102.4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£17.9 </a:t>
          </a:r>
          <a:r>
            <a:rPr lang="en-GB" sz="1400" kern="1200" dirty="0">
              <a:solidFill>
                <a:schemeClr val="tx1"/>
              </a:solidFill>
            </a:rPr>
            <a:t>billion (5.8%)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£328.2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£25.4 </a:t>
          </a:r>
          <a:r>
            <a:rPr lang="en-GB" sz="1400" kern="1200" dirty="0">
              <a:solidFill>
                <a:schemeClr val="tx1"/>
              </a:solidFill>
            </a:rPr>
            <a:t>billion </a:t>
          </a:r>
          <a:r>
            <a:rPr lang="en-GB" sz="1400" kern="1200">
              <a:solidFill>
                <a:schemeClr val="tx1"/>
              </a:solidFill>
            </a:rPr>
            <a:t>(12.7%)</a:t>
          </a:r>
          <a:endParaRPr lang="en-GB" sz="1400" kern="1200" dirty="0">
            <a:solidFill>
              <a:schemeClr val="tx1"/>
            </a:solidFill>
            <a:highlight>
              <a:srgbClr val="FFFF00"/>
            </a:highligh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</a:rPr>
            <a:t>to £225.8 billion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49D9F-DCD7-4AC8-AD69-1439BDB09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F0D6D1-D35E-44AC-BD0A-66467CFAD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C7875-4B4E-4100-9E70-4576D75B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E8B33-1FD0-4563-8763-30BE16824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BC80A-CC39-4858-AFF4-E8CBF1E3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96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0B32E-659C-4E7E-BE90-1ADA4FDD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DDB30C-2AC5-415A-A92D-C1AB5935F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93733-648F-4080-8DE3-85D9B69E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45E32-F5E7-419F-95D7-E95C281EA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03AE6-8E66-4BFD-9017-DD4EF8D2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87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427BE1-98F4-4E8E-A433-726845513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A1CEF-AF29-4C52-97B4-D81C39E61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B066A-D413-4733-9E49-0B19021B3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93F62-5C17-4A00-83FA-C316965B9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3CA08-DF36-42B6-8E5C-360595A5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07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D352-9A73-43A0-A905-3B6DCCC2E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AACB4-A8C8-4253-BC3D-3F77264CB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0FF42-AA78-4FF8-A389-1F23E5F0E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3969A-CD59-4EDB-85C8-E879B0E5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BE3FC-E9B8-4D0F-B8C4-25534294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4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6319-29C7-4E3C-A959-B70D765BB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546E0-8135-42DE-A799-1C6909E32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3748F-DC07-4D27-8C52-E6CB4625D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E2296-7FFC-48C4-A41D-7D3FE3348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E56DD-7ABE-4F4E-B213-AD7CC6938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5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F306D-EBB6-402A-955C-668562006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8976E-4B67-46B4-9629-0A23F3603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4819E-95C4-42AC-AFD6-C1C636469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C7AD7-6FA8-4B56-839C-F486867B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B1C01-78A8-4F13-AB1F-C8204160F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85ACF-EFE5-454D-86E7-8E17AA658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10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7CBE8-332E-45A4-B1B9-04EB7991F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0E06AD-A847-435F-BBB9-534EC1755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E716A-CCB7-4A7E-9C84-D96952928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AB71A7-11AA-4186-ACA6-F3D857316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122AC-527E-4B25-AD56-396A8CAFF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3BB641-0ADE-4FEA-99DD-0BE14DA1E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C38FBE-690A-453C-9AF0-C7FE6841A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6AE7EA-3FA3-4E99-83F3-38CD4B27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9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FB381-C6D3-4785-A037-BE21BB7C0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411DEF-8F9C-47E3-8960-CF5CEE340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8EA84B-6665-4117-8A76-EBA7BFAB9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CB36B-ED97-4261-9C2B-674E14F0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966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04341B-AB21-416B-897B-2CD49808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E83238-2A90-41DE-8BD1-344FE50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EDC92-C560-4CE2-87B0-DA50E89FF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76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9A547-30B6-4BD6-8E6F-743731508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81EB7-502C-4CAE-9413-AA19693F1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FB11BE-C9E9-4774-9B2E-F375D900C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2D9A5-E327-47C6-8165-4299F6CA6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380A5-9B04-42D0-8C13-7D9C781B7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D64F9-B36E-4B10-9034-C5E3E9FC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15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88DD-81DA-4E11-BF29-830DF0A22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46952-CCEE-42FE-80B4-CD30B5F90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DCC1A1-40B4-4788-ACC7-71A4EF715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7E4C57-D631-4DFE-B622-EC1642E1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461E1-3531-4B03-9F46-921C95833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2CE66-4402-4185-8519-08B2F008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40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546EC2-17BE-4DC8-9029-E4A2AB31E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17B9A-01BA-4783-B667-22B4EF3F3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AE79F-1500-4526-8EF5-2B39285A85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DDE03-A468-4560-BBC0-8821D67A345B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A1A30-EF9E-418E-8B09-1519221FD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D8982-DF32-4E76-BE14-1E16BF4F2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53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905578F-E749-4E33-92D1-C2EB71F99919}"/>
              </a:ext>
            </a:extLst>
          </p:cNvPr>
          <p:cNvGrpSpPr/>
          <p:nvPr/>
        </p:nvGrpSpPr>
        <p:grpSpPr>
          <a:xfrm>
            <a:off x="861783" y="0"/>
            <a:ext cx="9965094" cy="6260841"/>
            <a:chOff x="1113453" y="0"/>
            <a:chExt cx="9965094" cy="626084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2B5D012-4EB6-410D-92DE-B17434759EF1}"/>
                </a:ext>
              </a:extLst>
            </p:cNvPr>
            <p:cNvGrpSpPr/>
            <p:nvPr/>
          </p:nvGrpSpPr>
          <p:grpSpPr>
            <a:xfrm>
              <a:off x="1113453" y="0"/>
              <a:ext cx="9965094" cy="6260841"/>
              <a:chOff x="1104575" y="0"/>
              <a:chExt cx="9965094" cy="6260841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C0E81D4D-2226-4585-8C0A-3FF0DDC44B0D}"/>
                  </a:ext>
                </a:extLst>
              </p:cNvPr>
              <p:cNvGrpSpPr/>
              <p:nvPr/>
            </p:nvGrpSpPr>
            <p:grpSpPr>
              <a:xfrm>
                <a:off x="1104575" y="0"/>
                <a:ext cx="9965094" cy="6260841"/>
                <a:chOff x="1317812" y="298579"/>
                <a:chExt cx="9965094" cy="6260841"/>
              </a:xfrm>
            </p:grpSpPr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8DB64620-3CF0-4E93-932F-A099CFBA630B}"/>
                    </a:ext>
                  </a:extLst>
                </p:cNvPr>
                <p:cNvGrpSpPr/>
                <p:nvPr/>
              </p:nvGrpSpPr>
              <p:grpSpPr>
                <a:xfrm>
                  <a:off x="1317812" y="298579"/>
                  <a:ext cx="9965094" cy="6260841"/>
                  <a:chOff x="1371600" y="298579"/>
                  <a:chExt cx="9965094" cy="6260841"/>
                </a:xfrm>
              </p:grpSpPr>
              <p:graphicFrame>
                <p:nvGraphicFramePr>
                  <p:cNvPr id="4" name="Diagram 3">
                    <a:extLst>
                      <a:ext uri="{FF2B5EF4-FFF2-40B4-BE49-F238E27FC236}">
                        <a16:creationId xmlns:a16="http://schemas.microsoft.com/office/drawing/2014/main" id="{53C10797-5993-4F59-9BCC-2B0D587E2C8F}"/>
                      </a:ext>
                    </a:extLst>
                  </p:cNvPr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4096246882"/>
                      </p:ext>
                    </p:extLst>
                  </p:nvPr>
                </p:nvGraphicFramePr>
                <p:xfrm>
                  <a:off x="1371600" y="298579"/>
                  <a:ext cx="9965094" cy="6260841"/>
                </p:xfrm>
                <a:graphic>
                  <a:graphicData uri="http://schemas.openxmlformats.org/drawingml/2006/diagram">
                    <dgm:relIds xmlns:dgm="http://schemas.openxmlformats.org/drawingml/2006/diagram" xmlns:r="http://schemas.openxmlformats.org/officeDocument/2006/relationships" r:dm="rId2" r:lo="rId3" r:qs="rId4" r:cs="rId5"/>
                  </a:graphicData>
                </a:graphic>
              </p:graphicFrame>
              <p:sp>
                <p:nvSpPr>
                  <p:cNvPr id="5" name="Arrow: Down 4">
                    <a:extLst>
                      <a:ext uri="{FF2B5EF4-FFF2-40B4-BE49-F238E27FC236}">
                        <a16:creationId xmlns:a16="http://schemas.microsoft.com/office/drawing/2014/main" id="{C4E7268F-A529-4C1D-9E81-2631EA6C615B}"/>
                      </a:ext>
                    </a:extLst>
                  </p:cNvPr>
                  <p:cNvSpPr/>
                  <p:nvPr/>
                </p:nvSpPr>
                <p:spPr>
                  <a:xfrm>
                    <a:off x="5505474" y="1905172"/>
                    <a:ext cx="307293" cy="278696"/>
                  </a:xfrm>
                  <a:prstGeom prst="downArrow">
                    <a:avLst/>
                  </a:prstGeom>
                  <a:solidFill>
                    <a:srgbClr val="66FF99"/>
                  </a:solidFill>
                  <a:ln>
                    <a:solidFill>
                      <a:srgbClr val="66FF99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>
                      <a:solidFill>
                        <a:srgbClr val="FF0000"/>
                      </a:solidFill>
                      <a:highlight>
                        <a:srgbClr val="FF0000"/>
                      </a:highlight>
                    </a:endParaRPr>
                  </a:p>
                </p:txBody>
              </p:sp>
            </p:grpSp>
            <p:sp>
              <p:nvSpPr>
                <p:cNvPr id="6" name="Arrow: Down 5">
                  <a:extLst>
                    <a:ext uri="{FF2B5EF4-FFF2-40B4-BE49-F238E27FC236}">
                      <a16:creationId xmlns:a16="http://schemas.microsoft.com/office/drawing/2014/main" id="{8B83D70C-3636-4946-BB2E-CBC785016756}"/>
                    </a:ext>
                  </a:extLst>
                </p:cNvPr>
                <p:cNvSpPr/>
                <p:nvPr/>
              </p:nvSpPr>
              <p:spPr>
                <a:xfrm>
                  <a:off x="2793541" y="3596752"/>
                  <a:ext cx="307293" cy="278696"/>
                </a:xfrm>
                <a:prstGeom prst="downArrow">
                  <a:avLst/>
                </a:prstGeom>
                <a:solidFill>
                  <a:srgbClr val="66FF99"/>
                </a:solidFill>
                <a:ln>
                  <a:solidFill>
                    <a:srgbClr val="66FF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rgbClr val="FF0000"/>
                    </a:solidFill>
                    <a:highlight>
                      <a:srgbClr val="FF0000"/>
                    </a:highlight>
                  </a:endParaRPr>
                </a:p>
              </p:txBody>
            </p:sp>
            <p:sp>
              <p:nvSpPr>
                <p:cNvPr id="8" name="Arrow: Down 7">
                  <a:extLst>
                    <a:ext uri="{FF2B5EF4-FFF2-40B4-BE49-F238E27FC236}">
                      <a16:creationId xmlns:a16="http://schemas.microsoft.com/office/drawing/2014/main" id="{B0495774-BC52-401B-BFD0-583B63A0D2C5}"/>
                    </a:ext>
                  </a:extLst>
                </p:cNvPr>
                <p:cNvSpPr/>
                <p:nvPr/>
              </p:nvSpPr>
              <p:spPr>
                <a:xfrm rot="10800000">
                  <a:off x="6524872" y="5187472"/>
                  <a:ext cx="307293" cy="278696"/>
                </a:xfrm>
                <a:prstGeom prst="downArrow">
                  <a:avLst/>
                </a:prstGeom>
                <a:solidFill>
                  <a:srgbClr val="66FF99"/>
                </a:solidFill>
                <a:ln>
                  <a:solidFill>
                    <a:srgbClr val="66FF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F0000"/>
                    </a:solidFill>
                    <a:highlight>
                      <a:srgbClr val="FF0000"/>
                    </a:highlight>
                  </a:endParaRPr>
                </a:p>
              </p:txBody>
            </p:sp>
            <p:sp>
              <p:nvSpPr>
                <p:cNvPr id="9" name="Arrow: Down 8">
                  <a:extLst>
                    <a:ext uri="{FF2B5EF4-FFF2-40B4-BE49-F238E27FC236}">
                      <a16:creationId xmlns:a16="http://schemas.microsoft.com/office/drawing/2014/main" id="{C5DAB404-A7D1-4E59-86E0-AD63F14D2F48}"/>
                    </a:ext>
                  </a:extLst>
                </p:cNvPr>
                <p:cNvSpPr/>
                <p:nvPr/>
              </p:nvSpPr>
              <p:spPr>
                <a:xfrm rot="10800000">
                  <a:off x="9058611" y="5187472"/>
                  <a:ext cx="307293" cy="278697"/>
                </a:xfrm>
                <a:prstGeom prst="downArrow">
                  <a:avLst/>
                </a:prstGeom>
                <a:solidFill>
                  <a:srgbClr val="800000"/>
                </a:solidFill>
                <a:ln>
                  <a:solidFill>
                    <a:srgbClr val="8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F0000"/>
                    </a:solidFill>
                    <a:highlight>
                      <a:srgbClr val="FF0000"/>
                    </a:highlight>
                  </a:endParaRPr>
                </a:p>
              </p:txBody>
            </p:sp>
            <p:sp>
              <p:nvSpPr>
                <p:cNvPr id="11" name="Arrow: Down 10">
                  <a:extLst>
                    <a:ext uri="{FF2B5EF4-FFF2-40B4-BE49-F238E27FC236}">
                      <a16:creationId xmlns:a16="http://schemas.microsoft.com/office/drawing/2014/main" id="{9B42D421-7C4F-4CAC-8225-B0F4F01D0266}"/>
                    </a:ext>
                  </a:extLst>
                </p:cNvPr>
                <p:cNvSpPr/>
                <p:nvPr/>
              </p:nvSpPr>
              <p:spPr>
                <a:xfrm rot="10800000">
                  <a:off x="1414524" y="5187473"/>
                  <a:ext cx="307293" cy="278696"/>
                </a:xfrm>
                <a:prstGeom prst="downArrow">
                  <a:avLst/>
                </a:prstGeom>
                <a:solidFill>
                  <a:srgbClr val="66FF99"/>
                </a:solidFill>
                <a:ln>
                  <a:solidFill>
                    <a:srgbClr val="66FF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F0000"/>
                    </a:solidFill>
                    <a:highlight>
                      <a:srgbClr val="FF0000"/>
                    </a:highlight>
                  </a:endParaRPr>
                </a:p>
              </p:txBody>
            </p:sp>
          </p:grpSp>
          <p:sp>
            <p:nvSpPr>
              <p:cNvPr id="12" name="Arrow: Down 11">
                <a:extLst>
                  <a:ext uri="{FF2B5EF4-FFF2-40B4-BE49-F238E27FC236}">
                    <a16:creationId xmlns:a16="http://schemas.microsoft.com/office/drawing/2014/main" id="{5C2A13C5-AE8E-4412-B38A-1FF4381F786B}"/>
                  </a:ext>
                </a:extLst>
              </p:cNvPr>
              <p:cNvSpPr/>
              <p:nvPr/>
            </p:nvSpPr>
            <p:spPr>
              <a:xfrm>
                <a:off x="3777896" y="4888894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</p:grpSp>
        <p:sp>
          <p:nvSpPr>
            <p:cNvPr id="16" name="Arrow: Down 15">
              <a:extLst>
                <a:ext uri="{FF2B5EF4-FFF2-40B4-BE49-F238E27FC236}">
                  <a16:creationId xmlns:a16="http://schemas.microsoft.com/office/drawing/2014/main" id="{F313F053-5E84-40A3-90AD-D91253E9B993}"/>
                </a:ext>
              </a:extLst>
            </p:cNvPr>
            <p:cNvSpPr/>
            <p:nvPr/>
          </p:nvSpPr>
          <p:spPr>
            <a:xfrm>
              <a:off x="7632553" y="3299473"/>
              <a:ext cx="307293" cy="278697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550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b3d0c8f-296c-473c-bd4d-16661331c73d">YUQZ6C5JNMTS-1457301111-32</_dlc_DocId>
    <_dlc_DocIdUrl xmlns="0b3d0c8f-296c-473c-bd4d-16661331c73d">
      <Url>https://share.sp.ons.statistics.gov.uk/sites/MSDUKT/MSDUKTPub/_layouts/15/DocIdRedir.aspx?ID=YUQZ6C5JNMTS-1457301111-32</Url>
      <Description>YUQZ6C5JNMTS-1457301111-32</Description>
    </_dlc_DocIdUrl>
    <_dlc_DocIdPersistId xmlns="0b3d0c8f-296c-473c-bd4d-16661331c73d">false</_dlc_DocIdPersistId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54B9881F487A41B478BFEB0752FC24" ma:contentTypeVersion="0" ma:contentTypeDescription="Create a new document." ma:contentTypeScope="" ma:versionID="5e81e9d52a35f08b408cd5d2d0943849">
  <xsd:schema xmlns:xsd="http://www.w3.org/2001/XMLSchema" xmlns:xs="http://www.w3.org/2001/XMLSchema" xmlns:p="http://schemas.microsoft.com/office/2006/metadata/properties" xmlns:ns2="0b3d0c8f-296c-473c-bd4d-16661331c73d" targetNamespace="http://schemas.microsoft.com/office/2006/metadata/properties" ma:root="true" ma:fieldsID="d37697daf790e16716fd16e7835dd963" ns2:_="">
    <xsd:import namespace="0b3d0c8f-296c-473c-bd4d-16661331c73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d0c8f-296c-473c-bd4d-16661331c73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DD8AF1-DD4B-4D97-8E7A-7C2DD67F7684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9646C675-35AF-46F1-969E-C5FE474DF3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C31A07-95EF-483A-AA30-FCF1CD5AF7C1}">
  <ds:schemaRefs>
    <ds:schemaRef ds:uri="http://purl.org/dc/elements/1.1/"/>
    <ds:schemaRef ds:uri="http://schemas.microsoft.com/office/infopath/2007/PartnerControls"/>
    <ds:schemaRef ds:uri="http://purl.org/dc/terms/"/>
    <ds:schemaRef ds:uri="e14115de-03ae-49b5-af01-31035404c456"/>
    <ds:schemaRef ds:uri="http://www.w3.org/XML/1998/namespace"/>
    <ds:schemaRef ds:uri="http://schemas.microsoft.com/office/2006/documentManagement/types"/>
    <ds:schemaRef ds:uri="http://schemas.microsoft.com/sharepoint/v4"/>
    <ds:schemaRef ds:uri="http://schemas.openxmlformats.org/package/2006/metadata/core-properties"/>
    <ds:schemaRef ds:uri="e119025e-219f-4f6d-a8df-f0038945e1e5"/>
    <ds:schemaRef ds:uri="http://schemas.microsoft.com/sharepoint/v3"/>
    <ds:schemaRef ds:uri="http://schemas.microsoft.com/office/2006/metadata/properties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17A44A44-9101-495D-B5BE-DA0C3125EB7C}"/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80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Hussain, Nasir</dc:creator>
  <cp:lastModifiedBy>Homer, Megan</cp:lastModifiedBy>
  <cp:revision>16</cp:revision>
  <dcterms:created xsi:type="dcterms:W3CDTF">2019-10-03T08:39:15Z</dcterms:created>
  <dcterms:modified xsi:type="dcterms:W3CDTF">2020-04-06T08:19:17Z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0x010100FC54B9881F487A41B478BFEB0752FC24</vt:lpwstr>
  </property>
  <property fmtid="{D5CDD505-2E9C-101B-9397-08002B2CF9AE}" pid="3" name="_dlc_DocIdItemGuid">
    <vt:lpwstr>835ce262-aa4f-44db-b500-ce9b127da68a</vt:lpwstr>
  </property>
  <property fmtid="{D5CDD505-2E9C-101B-9397-08002B2CF9AE}" pid="4" name="TaxKeyword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x_originalversion">
    <vt:lpwstr>0.5</vt:lpwstr>
  </property>
  <property fmtid="{D5CDD505-2E9C-101B-9397-08002B2CF9AE}" pid="8" name="TemplateUrl">
    <vt:lpwstr/>
  </property>
  <property fmtid="{D5CDD505-2E9C-101B-9397-08002B2CF9AE}" pid="9" name="CX_RelocationTimestamp">
    <vt:lpwstr>2020-01-08T16:07:56Z</vt:lpwstr>
  </property>
  <property fmtid="{D5CDD505-2E9C-101B-9397-08002B2CF9AE}" pid="10" name="CX_RelocationUser">
    <vt:lpwstr>Elliott, Tyler</vt:lpwstr>
  </property>
  <property fmtid="{D5CDD505-2E9C-101B-9397-08002B2CF9AE}" pid="11" name="CX_RelocationOperation">
    <vt:lpwstr>Cut</vt:lpwstr>
  </property>
  <property fmtid="{D5CDD505-2E9C-101B-9397-08002B2CF9AE}" pid="12" name="CX_RelocationReason">
    <vt:lpwstr>In correct folder.</vt:lpwstr>
  </property>
  <property fmtid="{D5CDD505-2E9C-101B-9397-08002B2CF9AE}" pid="13" name="Order">
    <vt:r8>682200</vt:r8>
  </property>
</Properties>
</file>