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£12.7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£4.8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£28.1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£16.0 </a:t>
          </a:r>
          <a:r>
            <a:rPr lang="en-GB" sz="1400" dirty="0">
              <a:solidFill>
                <a:schemeClr val="tx1"/>
              </a:solidFill>
            </a:rPr>
            <a:t>billion (15.6%)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£86.7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£3.5 </a:t>
          </a:r>
          <a:r>
            <a:rPr lang="en-GB" sz="1400" dirty="0">
              <a:solidFill>
                <a:schemeClr val="tx1"/>
              </a:solidFill>
            </a:rPr>
            <a:t>billion (2.9%)</a:t>
          </a:r>
        </a:p>
        <a:p>
          <a:r>
            <a:rPr lang="en-US" sz="1400" b="0" dirty="0">
              <a:solidFill>
                <a:schemeClr val="tx1"/>
              </a:solidFill>
            </a:rPr>
            <a:t>to £114.9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£23.4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£5.5 billion (6.6%)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£78.3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£5.3 </a:t>
          </a:r>
          <a:r>
            <a:rPr lang="en-GB" sz="1400" dirty="0">
              <a:solidFill>
                <a:schemeClr val="tx1"/>
              </a:solidFill>
            </a:rPr>
            <a:t>billion (8.8%)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£55.0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£12.7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£28.1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£16.0 </a:t>
          </a:r>
          <a:r>
            <a:rPr lang="en-GB" sz="1400" kern="1200" dirty="0">
              <a:solidFill>
                <a:schemeClr val="tx1"/>
              </a:solidFill>
            </a:rPr>
            <a:t>billion (15.6%)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£86.7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£3.5 </a:t>
          </a:r>
          <a:r>
            <a:rPr lang="en-GB" sz="1400" kern="1200" dirty="0">
              <a:solidFill>
                <a:schemeClr val="tx1"/>
              </a:solidFill>
            </a:rPr>
            <a:t>billion (2.9%)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£114.9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£23.4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£5.5 billion (6.6%)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£78.3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£5.3 </a:t>
          </a:r>
          <a:r>
            <a:rPr lang="en-GB" sz="1400" kern="1200" dirty="0">
              <a:solidFill>
                <a:schemeClr val="tx1"/>
              </a:solidFill>
            </a:rPr>
            <a:t>billion (8.8%)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£55.0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7042429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 rot="10800000"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B0495774-BC52-401B-BFD0-583B63A0D2C5}"/>
                  </a:ext>
                </a:extLst>
              </p:cNvPr>
              <p:cNvSpPr/>
              <p:nvPr/>
            </p:nvSpPr>
            <p:spPr>
              <a:xfrm>
                <a:off x="6363383" y="488889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7F3CDD39D2C419B9E6F6B0B0D4C84" ma:contentTypeVersion="0" ma:contentTypeDescription="Create a new document." ma:contentTypeScope="" ma:versionID="30ba63061ff48f4c6f09a3b8c3c0554b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YUQZ6C5JNMTS-1079961741-25</_dlc_DocId>
    <_dlc_DocIdUrl xmlns="0b3d0c8f-296c-473c-bd4d-16661331c73d">
      <Url>https://share.sp.ons.statistics.gov.uk/sites/MSDUKT/MSDUKTPub/_layouts/15/DocIdRedir.aspx?ID=YUQZ6C5JNMTS-1079961741-25</Url>
      <Description>YUQZ6C5JNMTS-1079961741-25</Description>
    </_dlc_DocIdUrl>
    <_dlc_DocIdPersistId xmlns="0b3d0c8f-296c-473c-bd4d-16661331c73d">false</_dlc_DocIdPersistId>
  </documentManagement>
</p:properties>
</file>

<file path=customXml/itemProps1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CE362E-1D42-4874-A0CA-7C15F6BC3BA9}"/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14115de-03ae-49b5-af01-31035404c456"/>
    <ds:schemaRef ds:uri="http://schemas.microsoft.com/sharepoint/v3"/>
    <ds:schemaRef ds:uri="http://schemas.microsoft.com/sharepoint/v4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</dc:title>
  <dc:creator>Hussain, Nasir</dc:creator>
  <cp:lastModifiedBy>Homer, Megan</cp:lastModifiedBy>
  <cp:revision>16</cp:revision>
  <dcterms:created xsi:type="dcterms:W3CDTF">2019-10-03T08:39:15Z</dcterms:created>
  <dcterms:modified xsi:type="dcterms:W3CDTF">2020-05-07T12:57:52Z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0x010100B547F3CDD39D2C419B9E6F6B0B0D4C84</vt:lpwstr>
  </property>
  <property fmtid="{D5CDD505-2E9C-101B-9397-08002B2CF9AE}" pid="3" name="_dlc_DocIdItemGuid">
    <vt:lpwstr>98896de3-6066-4cd6-83fd-2d26b4e471c7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</Properties>
</file>