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248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£9.3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£5.9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£14.4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£15.1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£9.5 billion (10.1%)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£103.5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£4.9 billion (4.0%)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£118.6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£5.1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£21.0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£4.3 billion (5.3%)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£77.0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£0.8 billion (1.5%)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£56.1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£9.3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£14.4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£15.1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£9.5 billion (10.1%)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£103.5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£4.9 billion (4.0%)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£118.6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£5.1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£21.0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£4.3 billion (5.3%)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£77.0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£0.8 billion (1.5%)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£56.1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C0E81D4D-2226-4585-8C0A-3FF0DDC44B0D}"/>
              </a:ext>
            </a:extLst>
          </p:cNvPr>
          <p:cNvGrpSpPr/>
          <p:nvPr/>
        </p:nvGrpSpPr>
        <p:grpSpPr>
          <a:xfrm>
            <a:off x="1113453" y="0"/>
            <a:ext cx="9965094" cy="6260841"/>
            <a:chOff x="1317812" y="298579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317812" y="298579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600206556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 rot="10800000">
                <a:off x="5505474" y="1905172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8B83D70C-3636-4946-BB2E-CBC785016756}"/>
                </a:ext>
              </a:extLst>
            </p:cNvPr>
            <p:cNvSpPr/>
            <p:nvPr/>
          </p:nvSpPr>
          <p:spPr>
            <a:xfrm>
              <a:off x="2793541" y="3596752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60296E12-13DE-4D03-A3E7-1799577010B9}"/>
                </a:ext>
              </a:extLst>
            </p:cNvPr>
            <p:cNvSpPr/>
            <p:nvPr/>
          </p:nvSpPr>
          <p:spPr>
            <a:xfrm>
              <a:off x="7987650" y="3596752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B0495774-BC52-401B-BFD0-583B63A0D2C5}"/>
                </a:ext>
              </a:extLst>
            </p:cNvPr>
            <p:cNvSpPr/>
            <p:nvPr/>
          </p:nvSpPr>
          <p:spPr>
            <a:xfrm>
              <a:off x="6567742" y="5187472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C5DAB404-A7D1-4E59-86E0-AD63F14D2F48}"/>
                </a:ext>
              </a:extLst>
            </p:cNvPr>
            <p:cNvSpPr/>
            <p:nvPr/>
          </p:nvSpPr>
          <p:spPr>
            <a:xfrm rot="10800000">
              <a:off x="9103433" y="5187471"/>
              <a:ext cx="307293" cy="278697"/>
            </a:xfrm>
            <a:prstGeom prst="downArrow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380DDFB2-BB1E-4E17-80EC-CC0C9E73E229}"/>
                </a:ext>
              </a:extLst>
            </p:cNvPr>
            <p:cNvSpPr/>
            <p:nvPr/>
          </p:nvSpPr>
          <p:spPr>
            <a:xfrm>
              <a:off x="3950216" y="5187473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9B42D421-7C4F-4CAC-8225-B0F4F01D0266}"/>
                </a:ext>
              </a:extLst>
            </p:cNvPr>
            <p:cNvSpPr/>
            <p:nvPr/>
          </p:nvSpPr>
          <p:spPr>
            <a:xfrm rot="10800000">
              <a:off x="1414524" y="5187473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YUQZ6C5JNMTS-1917730970-25</_dlc_DocId>
    <_dlc_DocIdUrl xmlns="0b3d0c8f-296c-473c-bd4d-16661331c73d">
      <Url>https://share.sp.ons.statistics.gov.uk/sites/MSDUKT/MSDUKTPub/_layouts/15/DocIdRedir.aspx?ID=YUQZ6C5JNMTS-1917730970-25</Url>
      <Description>YUQZ6C5JNMTS-1917730970-25</Description>
    </_dlc_DocIdUrl>
    <_dlc_DocIdPersistId xmlns="0b3d0c8f-296c-473c-bd4d-16661331c73d">false</_dlc_DocIdPersistI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F1AC205BBF0846AC56F30EF17EBF83" ma:contentTypeVersion="0" ma:contentTypeDescription="Create a new document." ma:contentTypeScope="" ma:versionID="f11afd41ca544c02ff27cdb53382cfee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C31A07-95EF-483A-AA30-FCF1CD5AF7C1}">
  <ds:schemaRefs>
    <ds:schemaRef ds:uri="http://schemas.microsoft.com/office/2006/documentManagement/types"/>
    <ds:schemaRef ds:uri="e14115de-03ae-49b5-af01-31035404c456"/>
    <ds:schemaRef ds:uri="e119025e-219f-4f6d-a8df-f0038945e1e5"/>
    <ds:schemaRef ds:uri="http://purl.org/dc/terms/"/>
    <ds:schemaRef ds:uri="http://schemas.microsoft.com/sharepoint/v3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sharepoint/v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B356AE27-0EE4-4EBD-BEAE-5724F6284B81}"/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2</dc:title>
  <dc:creator>Hussain, Nasir</dc:creator>
  <cp:lastModifiedBy>Homer, Megan</cp:lastModifiedBy>
  <cp:revision>10</cp:revision>
  <dcterms:created xsi:type="dcterms:W3CDTF">2019-10-03T08:39:15Z</dcterms:created>
  <dcterms:modified xsi:type="dcterms:W3CDTF">2020-02-06T12:03:32Z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0x01010067F1AC205BBF0846AC56F30EF17EBF83</vt:lpwstr>
  </property>
  <property fmtid="{D5CDD505-2E9C-101B-9397-08002B2CF9AE}" pid="3" name="_dlc_DocIdItemGuid">
    <vt:lpwstr>9cc4d272-2283-4a00-8ed0-6469e8b1e421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0.2</vt:lpwstr>
  </property>
  <property fmtid="{D5CDD505-2E9C-101B-9397-08002B2CF9AE}" pid="8" name="TemplateUrl">
    <vt:lpwstr/>
  </property>
  <property fmtid="{D5CDD505-2E9C-101B-9397-08002B2CF9AE}" pid="9" name="CX_RelocationTimestamp">
    <vt:lpwstr>2020-01-10T14:12:46Z</vt:lpwstr>
  </property>
  <property fmtid="{D5CDD505-2E9C-101B-9397-08002B2CF9AE}" pid="10" name="CX_RelocationUser">
    <vt:lpwstr>Whiting, Sarah</vt:lpwstr>
  </property>
  <property fmtid="{D5CDD505-2E9C-101B-9397-08002B2CF9AE}" pid="11" name="CX_RelocationOperation">
    <vt:lpwstr>Copy</vt:lpwstr>
  </property>
  <property fmtid="{D5CDD505-2E9C-101B-9397-08002B2CF9AE}" pid="12" name="Order">
    <vt:r8>682300</vt:r8>
  </property>
</Properties>
</file>